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3" r:id="rId1"/>
    <p:sldMasterId id="2147483734"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5143500" type="screen16x9"/>
  <p:notesSz cx="6858000" cy="9144000"/>
  <p:embeddedFontLst>
    <p:embeddedFont>
      <p:font typeface="Darker Grotesque Medium" panose="020B0604020202020204" charset="0"/>
      <p:regular r:id="rId33"/>
      <p:bold r:id="rId34"/>
    </p:embeddedFont>
    <p:embeddedFont>
      <p:font typeface="PT Sans" panose="020B0604020202020204" charset="0"/>
      <p:regular r:id="rId35"/>
      <p:bold r:id="rId36"/>
      <p:italic r:id="rId37"/>
      <p:boldItalic r:id="rId38"/>
    </p:embeddedFont>
    <p:embeddedFont>
      <p:font typeface="Darker Grotesque" panose="020B0604020202020204" charset="0"/>
      <p:regular r:id="rId39"/>
      <p:bold r:id="rId40"/>
    </p:embeddedFont>
    <p:embeddedFont>
      <p:font typeface="Montserrat"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8" y="11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1997325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12b9c56057d_2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4" name="Google Shape;1184;g12b9c56057d_2_5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56783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12b9c56057d_2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6" name="Google Shape;1446;g12b9c56057d_2_8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33898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12b9c56057d_2_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1" name="Google Shape;1451;g12b9c56057d_2_8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80596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12b9c56057d_2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6" name="Google Shape;1456;g12b9c56057d_2_8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19711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12b9c56057d_2_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5" name="Google Shape;1515;g12b9c56057d_2_8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05498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12b9c56057d_17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7" name="Google Shape;1607;g12b9c56057d_17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46959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2b9c56057d_17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2b9c56057d_17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4453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12b9c56057d_17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12b9c56057d_17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7400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12b9c56057d_17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12b9c56057d_17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386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12b9c56057d_17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12b9c56057d_17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160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g12b9c56057d_17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5" name="Google Shape;1665;g12b9c56057d_17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438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12b9c56057d_2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6" name="Google Shape;1196;g12b9c56057d_2_5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72391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g12b9c56057d_17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1" name="Google Shape;1671;g12b9c56057d_17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91895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12b9c56057d_2_1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3" name="Google Shape;1703;g12b9c56057d_2_10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9940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12b9c56057d_2_1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1" name="Google Shape;1721;g12b9c56057d_2_10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95299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7"/>
        <p:cNvGrpSpPr/>
        <p:nvPr/>
      </p:nvGrpSpPr>
      <p:grpSpPr>
        <a:xfrm>
          <a:off x="0" y="0"/>
          <a:ext cx="0" cy="0"/>
          <a:chOff x="0" y="0"/>
          <a:chExt cx="0" cy="0"/>
        </a:xfrm>
      </p:grpSpPr>
      <p:sp>
        <p:nvSpPr>
          <p:cNvPr id="1738" name="Google Shape;1738;g12b9c56057d_2_1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9" name="Google Shape;1739;g12b9c56057d_2_1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30870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12b9c56057d_17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12b9c56057d_17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7368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1"/>
        <p:cNvGrpSpPr/>
        <p:nvPr/>
      </p:nvGrpSpPr>
      <p:grpSpPr>
        <a:xfrm>
          <a:off x="0" y="0"/>
          <a:ext cx="0" cy="0"/>
          <a:chOff x="0" y="0"/>
          <a:chExt cx="0" cy="0"/>
        </a:xfrm>
      </p:grpSpPr>
      <p:sp>
        <p:nvSpPr>
          <p:cNvPr id="1772" name="Google Shape;1772;g17a586eaa7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3" name="Google Shape;1773;g17a586eaa7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989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12b9c56057d_17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0" name="Google Shape;1790;g12b9c56057d_17_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82693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g12b9c56057d_2_3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2" name="Google Shape;1822;g12b9c56057d_2_3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28236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g12b9c56057d_15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6" name="Google Shape;1866;g12b9c56057d_15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238080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12b9c56057d_1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1" name="Google Shape;1901;g12b9c56057d_13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26398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12b9c56057d_2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1" name="Google Shape;1211;g12b9c56057d_2_5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72226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12b9c56057d_2_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2" name="Google Shape;1252;g12b9c56057d_2_6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915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12b9c56057d_2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1" name="Google Shape;1311;g12b9c56057d_2_6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74174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12b9c56057d_2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1" name="Google Shape;1341;g12b9c56057d_2_7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15253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12b9c56057d_2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7" name="Google Shape;1367;g12b9c56057d_2_7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33803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12b9c56057d_2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9" name="Google Shape;1399;g12b9c56057d_2_7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10234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12b9c56057d_2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1" name="Google Shape;1441;g12b9c56057d_2_8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61528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720000" y="3469654"/>
            <a:ext cx="4031100" cy="921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000">
                <a:solidFill>
                  <a:schemeClr val="dk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5"/>
        <p:cNvGrpSpPr/>
        <p:nvPr/>
      </p:nvGrpSpPr>
      <p:grpSpPr>
        <a:xfrm>
          <a:off x="0" y="0"/>
          <a:ext cx="0" cy="0"/>
          <a:chOff x="0" y="0"/>
          <a:chExt cx="0" cy="0"/>
        </a:xfrm>
      </p:grpSpPr>
      <p:sp>
        <p:nvSpPr>
          <p:cNvPr id="56" name="Google Shape;56;p1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15"/>
          <p:cNvSpPr/>
          <p:nvPr/>
        </p:nvSpPr>
        <p:spPr>
          <a:xfrm>
            <a:off x="539400" y="1094350"/>
            <a:ext cx="8065200" cy="3491700"/>
          </a:xfrm>
          <a:prstGeom prst="roundRect">
            <a:avLst>
              <a:gd name="adj" fmla="val 2775"/>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49803"/>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 name="Google Shape;58;p15"/>
          <p:cNvGrpSpPr/>
          <p:nvPr/>
        </p:nvGrpSpPr>
        <p:grpSpPr>
          <a:xfrm>
            <a:off x="663300" y="1229325"/>
            <a:ext cx="1990200" cy="146100"/>
            <a:chOff x="663300" y="1229325"/>
            <a:chExt cx="1990200" cy="146100"/>
          </a:xfrm>
        </p:grpSpPr>
        <p:sp>
          <p:nvSpPr>
            <p:cNvPr id="59" name="Google Shape;59;p15"/>
            <p:cNvSpPr/>
            <p:nvPr/>
          </p:nvSpPr>
          <p:spPr>
            <a:xfrm>
              <a:off x="663300" y="1229325"/>
              <a:ext cx="19902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 name="Google Shape;60;p15"/>
            <p:cNvGrpSpPr/>
            <p:nvPr/>
          </p:nvGrpSpPr>
          <p:grpSpPr>
            <a:xfrm rot="10800000" flipH="1">
              <a:off x="728649" y="1255372"/>
              <a:ext cx="429322" cy="93999"/>
              <a:chOff x="5795037" y="809024"/>
              <a:chExt cx="431653" cy="94500"/>
            </a:xfrm>
          </p:grpSpPr>
          <p:sp>
            <p:nvSpPr>
              <p:cNvPr id="61" name="Google Shape;61;p1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5"/>
              <p:cNvSpPr/>
              <p:nvPr/>
            </p:nvSpPr>
            <p:spPr>
              <a:xfrm>
                <a:off x="5963614" y="809024"/>
                <a:ext cx="94500" cy="94500"/>
              </a:xfrm>
              <a:prstGeom prst="ellipse">
                <a:avLst/>
              </a:prstGeom>
              <a:solidFill>
                <a:schemeClr val="accent2"/>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4" name="Google Shape;64;p15"/>
          <p:cNvSpPr txBox="1">
            <a:spLocks noGrp="1"/>
          </p:cNvSpPr>
          <p:nvPr>
            <p:ph type="body" idx="1"/>
          </p:nvPr>
        </p:nvSpPr>
        <p:spPr>
          <a:xfrm>
            <a:off x="720000" y="1444275"/>
            <a:ext cx="7704000" cy="3011700"/>
          </a:xfrm>
          <a:prstGeom prst="rect">
            <a:avLst/>
          </a:prstGeom>
          <a:noFill/>
          <a:ln>
            <a:noFill/>
          </a:ln>
        </p:spPr>
        <p:txBody>
          <a:bodyPr spcFirstLastPara="1" wrap="square" lIns="91425" tIns="91425" rIns="91425" bIns="91425" anchor="ctr" anchorCtr="0">
            <a:noAutofit/>
          </a:bodyPr>
          <a:lstStyle>
            <a:lvl1pPr marL="457200" lvl="0" indent="-304800" algn="l">
              <a:lnSpc>
                <a:spcPct val="100000"/>
              </a:lnSpc>
              <a:spcBef>
                <a:spcPts val="0"/>
              </a:spcBef>
              <a:spcAft>
                <a:spcPts val="0"/>
              </a:spcAft>
              <a:buClr>
                <a:schemeClr val="dk1"/>
              </a:buClr>
              <a:buSzPts val="1200"/>
              <a:buAutoNum type="arabicPeriod"/>
              <a:defRPr sz="1150">
                <a:solidFill>
                  <a:schemeClr val="dk1"/>
                </a:solidFill>
              </a:defRPr>
            </a:lvl1pPr>
            <a:lvl2pPr marL="914400" lvl="1" indent="-304800" algn="l">
              <a:lnSpc>
                <a:spcPct val="115000"/>
              </a:lnSpc>
              <a:spcBef>
                <a:spcPts val="1600"/>
              </a:spcBef>
              <a:spcAft>
                <a:spcPts val="0"/>
              </a:spcAft>
              <a:buClr>
                <a:schemeClr val="dk1"/>
              </a:buClr>
              <a:buSzPts val="1200"/>
              <a:buFont typeface="Roboto Condensed Light"/>
              <a:buAutoNum type="alphaLcPeriod"/>
              <a:defRPr>
                <a:solidFill>
                  <a:schemeClr val="dk1"/>
                </a:solidFill>
              </a:defRPr>
            </a:lvl2pPr>
            <a:lvl3pPr marL="1371600" lvl="2" indent="-304800" algn="l">
              <a:lnSpc>
                <a:spcPct val="115000"/>
              </a:lnSpc>
              <a:spcBef>
                <a:spcPts val="1600"/>
              </a:spcBef>
              <a:spcAft>
                <a:spcPts val="0"/>
              </a:spcAft>
              <a:buClr>
                <a:schemeClr val="dk1"/>
              </a:buClr>
              <a:buSzPts val="1200"/>
              <a:buFont typeface="Roboto Condensed Light"/>
              <a:buAutoNum type="romanLcPeriod"/>
              <a:defRPr>
                <a:solidFill>
                  <a:schemeClr val="dk1"/>
                </a:solidFill>
              </a:defRPr>
            </a:lvl3pPr>
            <a:lvl4pPr marL="1828800" lvl="3" indent="-304800" algn="l">
              <a:lnSpc>
                <a:spcPct val="115000"/>
              </a:lnSpc>
              <a:spcBef>
                <a:spcPts val="1600"/>
              </a:spcBef>
              <a:spcAft>
                <a:spcPts val="0"/>
              </a:spcAft>
              <a:buClr>
                <a:schemeClr val="dk1"/>
              </a:buClr>
              <a:buSzPts val="1200"/>
              <a:buFont typeface="Roboto Condensed Light"/>
              <a:buAutoNum type="arabicPeriod"/>
              <a:defRPr>
                <a:solidFill>
                  <a:schemeClr val="dk1"/>
                </a:solidFill>
              </a:defRPr>
            </a:lvl4pPr>
            <a:lvl5pPr marL="2286000" lvl="4" indent="-304800" algn="l">
              <a:lnSpc>
                <a:spcPct val="115000"/>
              </a:lnSpc>
              <a:spcBef>
                <a:spcPts val="1600"/>
              </a:spcBef>
              <a:spcAft>
                <a:spcPts val="0"/>
              </a:spcAft>
              <a:buClr>
                <a:schemeClr val="dk1"/>
              </a:buClr>
              <a:buSzPts val="1200"/>
              <a:buFont typeface="Roboto Condensed Light"/>
              <a:buAutoNum type="alphaLcPeriod"/>
              <a:defRPr>
                <a:solidFill>
                  <a:schemeClr val="dk1"/>
                </a:solidFill>
              </a:defRPr>
            </a:lvl5pPr>
            <a:lvl6pPr marL="2743200" lvl="5" indent="-304800" algn="l">
              <a:lnSpc>
                <a:spcPct val="115000"/>
              </a:lnSpc>
              <a:spcBef>
                <a:spcPts val="1600"/>
              </a:spcBef>
              <a:spcAft>
                <a:spcPts val="0"/>
              </a:spcAft>
              <a:buClr>
                <a:schemeClr val="dk1"/>
              </a:buClr>
              <a:buSzPts val="1200"/>
              <a:buFont typeface="Roboto Condensed Light"/>
              <a:buAutoNum type="romanLcPeriod"/>
              <a:defRPr>
                <a:solidFill>
                  <a:schemeClr val="dk1"/>
                </a:solidFill>
              </a:defRPr>
            </a:lvl6pPr>
            <a:lvl7pPr marL="3200400" lvl="6" indent="-304800" algn="l">
              <a:lnSpc>
                <a:spcPct val="115000"/>
              </a:lnSpc>
              <a:spcBef>
                <a:spcPts val="1600"/>
              </a:spcBef>
              <a:spcAft>
                <a:spcPts val="0"/>
              </a:spcAft>
              <a:buClr>
                <a:schemeClr val="dk1"/>
              </a:buClr>
              <a:buSzPts val="1200"/>
              <a:buFont typeface="Roboto Condensed Light"/>
              <a:buAutoNum type="arabicPeriod"/>
              <a:defRPr>
                <a:solidFill>
                  <a:schemeClr val="dk1"/>
                </a:solidFill>
              </a:defRPr>
            </a:lvl7pPr>
            <a:lvl8pPr marL="3657600" lvl="7" indent="-304800" algn="l">
              <a:lnSpc>
                <a:spcPct val="115000"/>
              </a:lnSpc>
              <a:spcBef>
                <a:spcPts val="1600"/>
              </a:spcBef>
              <a:spcAft>
                <a:spcPts val="0"/>
              </a:spcAft>
              <a:buClr>
                <a:schemeClr val="dk1"/>
              </a:buClr>
              <a:buSzPts val="1200"/>
              <a:buFont typeface="Roboto Condensed Light"/>
              <a:buAutoNum type="alphaLcPeriod"/>
              <a:defRPr>
                <a:solidFill>
                  <a:schemeClr val="dk1"/>
                </a:solidFill>
              </a:defRPr>
            </a:lvl8pPr>
            <a:lvl9pPr marL="4114800" lvl="8" indent="-304800" algn="l">
              <a:lnSpc>
                <a:spcPct val="115000"/>
              </a:lnSpc>
              <a:spcBef>
                <a:spcPts val="1600"/>
              </a:spcBef>
              <a:spcAft>
                <a:spcPts val="1600"/>
              </a:spcAft>
              <a:buClr>
                <a:schemeClr val="dk1"/>
              </a:buClr>
              <a:buSzPts val="1200"/>
              <a:buFont typeface="Roboto Condensed Light"/>
              <a:buAutoNum type="romanLcPeriod"/>
              <a:defRPr>
                <a:solidFill>
                  <a:schemeClr val="dk1"/>
                </a:solidFill>
              </a:defRPr>
            </a:lvl9pPr>
          </a:lstStyle>
          <a:p>
            <a:endParaRPr/>
          </a:p>
        </p:txBody>
      </p:sp>
      <p:sp>
        <p:nvSpPr>
          <p:cNvPr id="65" name="Google Shape;65;p1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solidFill>
                  <a:srgbClr val="FFFFFF"/>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6"/>
        <p:cNvGrpSpPr/>
        <p:nvPr/>
      </p:nvGrpSpPr>
      <p:grpSpPr>
        <a:xfrm>
          <a:off x="0" y="0"/>
          <a:ext cx="0" cy="0"/>
          <a:chOff x="0" y="0"/>
          <a:chExt cx="0" cy="0"/>
        </a:xfrm>
      </p:grpSpPr>
      <p:sp>
        <p:nvSpPr>
          <p:cNvPr id="67" name="Google Shape;67;p1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9" name="Google Shape;69;p16"/>
          <p:cNvSpPr txBox="1">
            <a:spLocks noGrp="1"/>
          </p:cNvSpPr>
          <p:nvPr>
            <p:ph type="title" idx="2"/>
          </p:nvPr>
        </p:nvSpPr>
        <p:spPr>
          <a:xfrm>
            <a:off x="2159813" y="2517950"/>
            <a:ext cx="2305500" cy="251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70" name="Google Shape;70;p16"/>
          <p:cNvSpPr txBox="1">
            <a:spLocks noGrp="1"/>
          </p:cNvSpPr>
          <p:nvPr>
            <p:ph type="subTitle" idx="1"/>
          </p:nvPr>
        </p:nvSpPr>
        <p:spPr>
          <a:xfrm>
            <a:off x="2159817" y="2809398"/>
            <a:ext cx="18663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71" name="Google Shape;71;p16"/>
          <p:cNvSpPr txBox="1">
            <a:spLocks noGrp="1"/>
          </p:cNvSpPr>
          <p:nvPr>
            <p:ph type="title" idx="3"/>
          </p:nvPr>
        </p:nvSpPr>
        <p:spPr>
          <a:xfrm>
            <a:off x="5767658" y="1480217"/>
            <a:ext cx="2305500" cy="251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72" name="Google Shape;72;p16"/>
          <p:cNvSpPr txBox="1">
            <a:spLocks noGrp="1"/>
          </p:cNvSpPr>
          <p:nvPr>
            <p:ph type="subTitle" idx="4"/>
          </p:nvPr>
        </p:nvSpPr>
        <p:spPr>
          <a:xfrm>
            <a:off x="5767661" y="1761942"/>
            <a:ext cx="18663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73" name="Google Shape;73;p16"/>
          <p:cNvSpPr txBox="1">
            <a:spLocks noGrp="1"/>
          </p:cNvSpPr>
          <p:nvPr>
            <p:ph type="title" idx="5"/>
          </p:nvPr>
        </p:nvSpPr>
        <p:spPr>
          <a:xfrm>
            <a:off x="2159813" y="3555683"/>
            <a:ext cx="2305500" cy="251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74" name="Google Shape;74;p16"/>
          <p:cNvSpPr txBox="1">
            <a:spLocks noGrp="1"/>
          </p:cNvSpPr>
          <p:nvPr>
            <p:ph type="subTitle" idx="6"/>
          </p:nvPr>
        </p:nvSpPr>
        <p:spPr>
          <a:xfrm>
            <a:off x="2159817" y="3856854"/>
            <a:ext cx="18663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75" name="Google Shape;75;p16"/>
          <p:cNvSpPr txBox="1">
            <a:spLocks noGrp="1"/>
          </p:cNvSpPr>
          <p:nvPr>
            <p:ph type="title" idx="7"/>
          </p:nvPr>
        </p:nvSpPr>
        <p:spPr>
          <a:xfrm>
            <a:off x="2159813" y="1480217"/>
            <a:ext cx="2305500" cy="251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76" name="Google Shape;76;p16"/>
          <p:cNvSpPr txBox="1">
            <a:spLocks noGrp="1"/>
          </p:cNvSpPr>
          <p:nvPr>
            <p:ph type="subTitle" idx="8"/>
          </p:nvPr>
        </p:nvSpPr>
        <p:spPr>
          <a:xfrm>
            <a:off x="2159812" y="1761942"/>
            <a:ext cx="18663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77" name="Google Shape;77;p16"/>
          <p:cNvSpPr txBox="1">
            <a:spLocks noGrp="1"/>
          </p:cNvSpPr>
          <p:nvPr>
            <p:ph type="title" idx="9"/>
          </p:nvPr>
        </p:nvSpPr>
        <p:spPr>
          <a:xfrm>
            <a:off x="5767661" y="2517950"/>
            <a:ext cx="2305500" cy="251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78" name="Google Shape;78;p16"/>
          <p:cNvSpPr txBox="1">
            <a:spLocks noGrp="1"/>
          </p:cNvSpPr>
          <p:nvPr>
            <p:ph type="subTitle" idx="13"/>
          </p:nvPr>
        </p:nvSpPr>
        <p:spPr>
          <a:xfrm>
            <a:off x="5767662" y="2809398"/>
            <a:ext cx="18663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79" name="Google Shape;79;p16"/>
          <p:cNvSpPr txBox="1">
            <a:spLocks noGrp="1"/>
          </p:cNvSpPr>
          <p:nvPr>
            <p:ph type="title" idx="14"/>
          </p:nvPr>
        </p:nvSpPr>
        <p:spPr>
          <a:xfrm>
            <a:off x="5767662" y="3555683"/>
            <a:ext cx="2305500" cy="251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0" name="Google Shape;80;p16"/>
          <p:cNvSpPr txBox="1">
            <a:spLocks noGrp="1"/>
          </p:cNvSpPr>
          <p:nvPr>
            <p:ph type="subTitle" idx="15"/>
          </p:nvPr>
        </p:nvSpPr>
        <p:spPr>
          <a:xfrm>
            <a:off x="5767662" y="3856854"/>
            <a:ext cx="18663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81" name="Google Shape;81;p16"/>
          <p:cNvSpPr txBox="1">
            <a:spLocks noGrp="1"/>
          </p:cNvSpPr>
          <p:nvPr>
            <p:ph type="title" idx="16"/>
          </p:nvPr>
        </p:nvSpPr>
        <p:spPr>
          <a:xfrm>
            <a:off x="1070825" y="3555683"/>
            <a:ext cx="873300" cy="251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82" name="Google Shape;82;p16"/>
          <p:cNvSpPr txBox="1">
            <a:spLocks noGrp="1"/>
          </p:cNvSpPr>
          <p:nvPr>
            <p:ph type="title" idx="17"/>
          </p:nvPr>
        </p:nvSpPr>
        <p:spPr>
          <a:xfrm>
            <a:off x="4679838" y="3555683"/>
            <a:ext cx="873300" cy="251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83" name="Google Shape;83;p16"/>
          <p:cNvSpPr txBox="1">
            <a:spLocks noGrp="1"/>
          </p:cNvSpPr>
          <p:nvPr>
            <p:ph type="title" idx="18"/>
          </p:nvPr>
        </p:nvSpPr>
        <p:spPr>
          <a:xfrm>
            <a:off x="4679838" y="2517950"/>
            <a:ext cx="873300" cy="251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84" name="Google Shape;84;p16"/>
          <p:cNvSpPr txBox="1">
            <a:spLocks noGrp="1"/>
          </p:cNvSpPr>
          <p:nvPr>
            <p:ph type="title" idx="19"/>
          </p:nvPr>
        </p:nvSpPr>
        <p:spPr>
          <a:xfrm>
            <a:off x="4679825" y="1480217"/>
            <a:ext cx="873300" cy="251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85" name="Google Shape;85;p16"/>
          <p:cNvSpPr txBox="1">
            <a:spLocks noGrp="1"/>
          </p:cNvSpPr>
          <p:nvPr>
            <p:ph type="title" idx="20"/>
          </p:nvPr>
        </p:nvSpPr>
        <p:spPr>
          <a:xfrm>
            <a:off x="1070838" y="2517950"/>
            <a:ext cx="873300" cy="251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86" name="Google Shape;86;p16"/>
          <p:cNvSpPr txBox="1">
            <a:spLocks noGrp="1"/>
          </p:cNvSpPr>
          <p:nvPr>
            <p:ph type="title" idx="21"/>
          </p:nvPr>
        </p:nvSpPr>
        <p:spPr>
          <a:xfrm>
            <a:off x="1070838" y="1480217"/>
            <a:ext cx="873300" cy="251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87" name="Google Shape;87;p16"/>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8" name="Google Shape;88;p16"/>
          <p:cNvGrpSpPr/>
          <p:nvPr/>
        </p:nvGrpSpPr>
        <p:grpSpPr>
          <a:xfrm rot="10800000" flipH="1">
            <a:off x="498549" y="419474"/>
            <a:ext cx="429322" cy="93999"/>
            <a:chOff x="5795037" y="809024"/>
            <a:chExt cx="431653" cy="94500"/>
          </a:xfrm>
        </p:grpSpPr>
        <p:sp>
          <p:nvSpPr>
            <p:cNvPr id="89" name="Google Shape;89;p1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 name="Google Shape;92;p16"/>
          <p:cNvGrpSpPr/>
          <p:nvPr/>
        </p:nvGrpSpPr>
        <p:grpSpPr>
          <a:xfrm rot="-5400000" flipH="1">
            <a:off x="8191799" y="905324"/>
            <a:ext cx="825589" cy="93999"/>
            <a:chOff x="5718423" y="809024"/>
            <a:chExt cx="830071" cy="94500"/>
          </a:xfrm>
        </p:grpSpPr>
        <p:sp>
          <p:nvSpPr>
            <p:cNvPr id="93" name="Google Shape;93;p1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6"/>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 name="Google Shape;97;p16"/>
          <p:cNvGrpSpPr/>
          <p:nvPr/>
        </p:nvGrpSpPr>
        <p:grpSpPr>
          <a:xfrm rot="-5400000" flipH="1">
            <a:off x="131141" y="4126299"/>
            <a:ext cx="825589" cy="93999"/>
            <a:chOff x="5718423" y="809024"/>
            <a:chExt cx="830071" cy="94500"/>
          </a:xfrm>
        </p:grpSpPr>
        <p:sp>
          <p:nvSpPr>
            <p:cNvPr id="98" name="Google Shape;98;p1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2"/>
        <p:cNvGrpSpPr/>
        <p:nvPr/>
      </p:nvGrpSpPr>
      <p:grpSpPr>
        <a:xfrm>
          <a:off x="0" y="0"/>
          <a:ext cx="0" cy="0"/>
          <a:chOff x="0" y="0"/>
          <a:chExt cx="0" cy="0"/>
        </a:xfrm>
      </p:grpSpPr>
      <p:sp>
        <p:nvSpPr>
          <p:cNvPr id="103" name="Google Shape;103;p1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7"/>
          <p:cNvSpPr txBox="1">
            <a:spLocks noGrp="1"/>
          </p:cNvSpPr>
          <p:nvPr>
            <p:ph type="title"/>
          </p:nvPr>
        </p:nvSpPr>
        <p:spPr>
          <a:xfrm>
            <a:off x="720000" y="2150850"/>
            <a:ext cx="40539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5" name="Google Shape;105;p17"/>
          <p:cNvSpPr txBox="1">
            <a:spLocks noGrp="1"/>
          </p:cNvSpPr>
          <p:nvPr>
            <p:ph type="title" idx="2"/>
          </p:nvPr>
        </p:nvSpPr>
        <p:spPr>
          <a:xfrm>
            <a:off x="720000" y="1185425"/>
            <a:ext cx="1477500" cy="402600"/>
          </a:xfrm>
          <a:prstGeom prst="rect">
            <a:avLst/>
          </a:prstGeom>
          <a:noFill/>
          <a:ln>
            <a:noFill/>
          </a:ln>
          <a:effectLst>
            <a:outerShdw blurRad="57150" dist="19050" dir="5400000" algn="bl" rotWithShape="0">
              <a:schemeClr val="dk1">
                <a:alpha val="49803"/>
              </a:schemeClr>
            </a:outerShdw>
          </a:effectLst>
        </p:spPr>
        <p:txBody>
          <a:bodyPr spcFirstLastPara="1" wrap="square" lIns="91425" tIns="91425" rIns="91425" bIns="91425" anchor="b" anchorCtr="0">
            <a:noAutofit/>
          </a:bodyPr>
          <a:lstStyle>
            <a:lvl1pPr lvl="0" algn="l">
              <a:lnSpc>
                <a:spcPct val="100000"/>
              </a:lnSpc>
              <a:spcBef>
                <a:spcPts val="0"/>
              </a:spcBef>
              <a:spcAft>
                <a:spcPts val="0"/>
              </a:spcAft>
              <a:buSzPts val="6000"/>
              <a:buNone/>
              <a:defRPr sz="36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06" name="Google Shape;106;p17"/>
          <p:cNvSpPr txBox="1">
            <a:spLocks noGrp="1"/>
          </p:cNvSpPr>
          <p:nvPr>
            <p:ph type="subTitle" idx="1"/>
          </p:nvPr>
        </p:nvSpPr>
        <p:spPr>
          <a:xfrm>
            <a:off x="720000" y="3441967"/>
            <a:ext cx="4053900" cy="13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07" name="Google Shape;107;p17"/>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8" name="Google Shape;108;p17"/>
          <p:cNvGrpSpPr/>
          <p:nvPr/>
        </p:nvGrpSpPr>
        <p:grpSpPr>
          <a:xfrm rot="10800000" flipH="1">
            <a:off x="498549" y="419474"/>
            <a:ext cx="429322" cy="93999"/>
            <a:chOff x="5795037" y="809024"/>
            <a:chExt cx="431653" cy="94500"/>
          </a:xfrm>
        </p:grpSpPr>
        <p:sp>
          <p:nvSpPr>
            <p:cNvPr id="109" name="Google Shape;109;p1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 name="Google Shape;112;p17"/>
          <p:cNvGrpSpPr/>
          <p:nvPr/>
        </p:nvGrpSpPr>
        <p:grpSpPr>
          <a:xfrm rot="-5400000" flipH="1">
            <a:off x="8191799" y="905324"/>
            <a:ext cx="825589" cy="93999"/>
            <a:chOff x="5718423" y="809024"/>
            <a:chExt cx="830071" cy="94500"/>
          </a:xfrm>
        </p:grpSpPr>
        <p:sp>
          <p:nvSpPr>
            <p:cNvPr id="113" name="Google Shape;113;p1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7"/>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7"/>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7"/>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7"/>
        <p:cNvGrpSpPr/>
        <p:nvPr/>
      </p:nvGrpSpPr>
      <p:grpSpPr>
        <a:xfrm>
          <a:off x="0" y="0"/>
          <a:ext cx="0" cy="0"/>
          <a:chOff x="0" y="0"/>
          <a:chExt cx="0" cy="0"/>
        </a:xfrm>
      </p:grpSpPr>
      <p:sp>
        <p:nvSpPr>
          <p:cNvPr id="118" name="Google Shape;118;p1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8"/>
          <p:cNvSpPr txBox="1">
            <a:spLocks noGrp="1"/>
          </p:cNvSpPr>
          <p:nvPr>
            <p:ph type="title"/>
          </p:nvPr>
        </p:nvSpPr>
        <p:spPr>
          <a:xfrm>
            <a:off x="5277495" y="3445970"/>
            <a:ext cx="2994600" cy="254100"/>
          </a:xfrm>
          <a:prstGeom prst="rect">
            <a:avLst/>
          </a:prstGeom>
          <a:solidFill>
            <a:schemeClr val="accent6"/>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1600">
                <a:solidFill>
                  <a:schemeClr val="dk1"/>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20" name="Google Shape;120;p18"/>
          <p:cNvSpPr txBox="1">
            <a:spLocks noGrp="1"/>
          </p:cNvSpPr>
          <p:nvPr>
            <p:ph type="subTitle" idx="1"/>
          </p:nvPr>
        </p:nvSpPr>
        <p:spPr>
          <a:xfrm>
            <a:off x="1833445" y="1819588"/>
            <a:ext cx="5502000" cy="1478400"/>
          </a:xfrm>
          <a:prstGeom prst="rect">
            <a:avLst/>
          </a:prstGeom>
          <a:solidFill>
            <a:schemeClr val="lt1"/>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solidFill>
                  <a:schemeClr val="dk1"/>
                </a:solidFill>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a:endParaRPr/>
          </a:p>
        </p:txBody>
      </p:sp>
      <p:grpSp>
        <p:nvGrpSpPr>
          <p:cNvPr id="121" name="Google Shape;121;p18"/>
          <p:cNvGrpSpPr/>
          <p:nvPr/>
        </p:nvGrpSpPr>
        <p:grpSpPr>
          <a:xfrm rot="-5400000" flipH="1">
            <a:off x="8191799" y="905324"/>
            <a:ext cx="825589" cy="93999"/>
            <a:chOff x="5718423" y="809024"/>
            <a:chExt cx="830071" cy="94500"/>
          </a:xfrm>
        </p:grpSpPr>
        <p:sp>
          <p:nvSpPr>
            <p:cNvPr id="122" name="Google Shape;122;p1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8"/>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8"/>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8"/>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6" name="Google Shape;126;p1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7" name="Google Shape;127;p18"/>
          <p:cNvGrpSpPr/>
          <p:nvPr/>
        </p:nvGrpSpPr>
        <p:grpSpPr>
          <a:xfrm rot="10800000" flipH="1">
            <a:off x="498549" y="419474"/>
            <a:ext cx="429322" cy="93999"/>
            <a:chOff x="5795037" y="809024"/>
            <a:chExt cx="431653" cy="94500"/>
          </a:xfrm>
        </p:grpSpPr>
        <p:sp>
          <p:nvSpPr>
            <p:cNvPr id="128" name="Google Shape;128;p1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131"/>
        <p:cNvGrpSpPr/>
        <p:nvPr/>
      </p:nvGrpSpPr>
      <p:grpSpPr>
        <a:xfrm>
          <a:off x="0" y="0"/>
          <a:ext cx="0" cy="0"/>
          <a:chOff x="0" y="0"/>
          <a:chExt cx="0" cy="0"/>
        </a:xfrm>
      </p:grpSpPr>
      <p:sp>
        <p:nvSpPr>
          <p:cNvPr id="132" name="Google Shape;132;p1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19"/>
          <p:cNvSpPr txBox="1">
            <a:spLocks noGrp="1"/>
          </p:cNvSpPr>
          <p:nvPr>
            <p:ph type="title"/>
          </p:nvPr>
        </p:nvSpPr>
        <p:spPr>
          <a:xfrm>
            <a:off x="720000" y="1455913"/>
            <a:ext cx="3636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34" name="Google Shape;134;p19"/>
          <p:cNvSpPr txBox="1">
            <a:spLocks noGrp="1"/>
          </p:cNvSpPr>
          <p:nvPr>
            <p:ph type="subTitle" idx="1"/>
          </p:nvPr>
        </p:nvSpPr>
        <p:spPr>
          <a:xfrm>
            <a:off x="720000" y="3103025"/>
            <a:ext cx="3208200" cy="672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35" name="Google Shape;135;p19"/>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6" name="Google Shape;136;p19"/>
          <p:cNvGrpSpPr/>
          <p:nvPr/>
        </p:nvGrpSpPr>
        <p:grpSpPr>
          <a:xfrm rot="10800000" flipH="1">
            <a:off x="498549" y="419474"/>
            <a:ext cx="429322" cy="93999"/>
            <a:chOff x="5795037" y="809024"/>
            <a:chExt cx="431653" cy="94500"/>
          </a:xfrm>
        </p:grpSpPr>
        <p:sp>
          <p:nvSpPr>
            <p:cNvPr id="137" name="Google Shape;137;p1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 name="Google Shape;140;p19"/>
          <p:cNvGrpSpPr/>
          <p:nvPr/>
        </p:nvGrpSpPr>
        <p:grpSpPr>
          <a:xfrm flipH="1">
            <a:off x="6277599" y="4539099"/>
            <a:ext cx="825589" cy="93999"/>
            <a:chOff x="5718423" y="809024"/>
            <a:chExt cx="830071" cy="94500"/>
          </a:xfrm>
        </p:grpSpPr>
        <p:sp>
          <p:nvSpPr>
            <p:cNvPr id="141" name="Google Shape;141;p19"/>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9"/>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9"/>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9"/>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5"/>
        <p:cNvGrpSpPr/>
        <p:nvPr/>
      </p:nvGrpSpPr>
      <p:grpSpPr>
        <a:xfrm>
          <a:off x="0" y="0"/>
          <a:ext cx="0" cy="0"/>
          <a:chOff x="0" y="0"/>
          <a:chExt cx="0" cy="0"/>
        </a:xfrm>
      </p:grpSpPr>
      <p:sp>
        <p:nvSpPr>
          <p:cNvPr id="146" name="Google Shape;146;p2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20"/>
          <p:cNvSpPr txBox="1">
            <a:spLocks noGrp="1"/>
          </p:cNvSpPr>
          <p:nvPr>
            <p:ph type="subTitle" idx="1"/>
          </p:nvPr>
        </p:nvSpPr>
        <p:spPr>
          <a:xfrm>
            <a:off x="5112600" y="2107125"/>
            <a:ext cx="3311400" cy="1218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48" name="Google Shape;148;p20"/>
          <p:cNvSpPr txBox="1">
            <a:spLocks noGrp="1"/>
          </p:cNvSpPr>
          <p:nvPr>
            <p:ph type="title"/>
          </p:nvPr>
        </p:nvSpPr>
        <p:spPr>
          <a:xfrm>
            <a:off x="5011800" y="1359000"/>
            <a:ext cx="34122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49" name="Google Shape;149;p2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0" name="Google Shape;150;p20"/>
          <p:cNvGrpSpPr/>
          <p:nvPr/>
        </p:nvGrpSpPr>
        <p:grpSpPr>
          <a:xfrm rot="10800000" flipH="1">
            <a:off x="498549" y="419474"/>
            <a:ext cx="429322" cy="93999"/>
            <a:chOff x="5795037" y="809024"/>
            <a:chExt cx="431653" cy="94500"/>
          </a:xfrm>
        </p:grpSpPr>
        <p:sp>
          <p:nvSpPr>
            <p:cNvPr id="151" name="Google Shape;151;p2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4" name="Google Shape;154;p20"/>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5" name="Google Shape;155;p20"/>
          <p:cNvGrpSpPr/>
          <p:nvPr/>
        </p:nvGrpSpPr>
        <p:grpSpPr>
          <a:xfrm rot="10800000">
            <a:off x="8230513" y="4466049"/>
            <a:ext cx="429322" cy="93999"/>
            <a:chOff x="5795037" y="809024"/>
            <a:chExt cx="431653" cy="94500"/>
          </a:xfrm>
        </p:grpSpPr>
        <p:sp>
          <p:nvSpPr>
            <p:cNvPr id="156" name="Google Shape;156;p2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 name="Google Shape;159;p20"/>
          <p:cNvGrpSpPr/>
          <p:nvPr/>
        </p:nvGrpSpPr>
        <p:grpSpPr>
          <a:xfrm rot="-5400000" flipH="1">
            <a:off x="8191799" y="905324"/>
            <a:ext cx="825589" cy="93999"/>
            <a:chOff x="5718423" y="809024"/>
            <a:chExt cx="830071" cy="94500"/>
          </a:xfrm>
        </p:grpSpPr>
        <p:sp>
          <p:nvSpPr>
            <p:cNvPr id="160" name="Google Shape;160;p2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0"/>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0"/>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0"/>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64"/>
        <p:cNvGrpSpPr/>
        <p:nvPr/>
      </p:nvGrpSpPr>
      <p:grpSpPr>
        <a:xfrm>
          <a:off x="0" y="0"/>
          <a:ext cx="0" cy="0"/>
          <a:chOff x="0" y="0"/>
          <a:chExt cx="0" cy="0"/>
        </a:xfrm>
      </p:grpSpPr>
      <p:sp>
        <p:nvSpPr>
          <p:cNvPr id="165" name="Google Shape;165;p21"/>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1"/>
          <p:cNvSpPr txBox="1">
            <a:spLocks noGrp="1"/>
          </p:cNvSpPr>
          <p:nvPr>
            <p:ph type="title"/>
          </p:nvPr>
        </p:nvSpPr>
        <p:spPr>
          <a:xfrm>
            <a:off x="4368900" y="1893300"/>
            <a:ext cx="4053900" cy="1295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67" name="Google Shape;167;p21"/>
          <p:cNvSpPr txBox="1">
            <a:spLocks noGrp="1"/>
          </p:cNvSpPr>
          <p:nvPr>
            <p:ph type="title" idx="2"/>
          </p:nvPr>
        </p:nvSpPr>
        <p:spPr>
          <a:xfrm>
            <a:off x="6945300" y="1101725"/>
            <a:ext cx="1477500" cy="486300"/>
          </a:xfrm>
          <a:prstGeom prst="rect">
            <a:avLst/>
          </a:prstGeom>
          <a:noFill/>
          <a:ln>
            <a:noFill/>
          </a:ln>
          <a:effectLst>
            <a:outerShdw blurRad="57150" dist="19050" dir="5400000" algn="bl" rotWithShape="0">
              <a:schemeClr val="dk1">
                <a:alpha val="49803"/>
              </a:schemeClr>
            </a:outerShdw>
          </a:effectLst>
        </p:spPr>
        <p:txBody>
          <a:bodyPr spcFirstLastPara="1" wrap="square" lIns="91425" tIns="91425" rIns="91425" bIns="91425" anchor="b" anchorCtr="0">
            <a:noAutofit/>
          </a:bodyPr>
          <a:lstStyle>
            <a:lvl1pPr lvl="0" algn="r">
              <a:lnSpc>
                <a:spcPct val="100000"/>
              </a:lnSpc>
              <a:spcBef>
                <a:spcPts val="0"/>
              </a:spcBef>
              <a:spcAft>
                <a:spcPts val="0"/>
              </a:spcAft>
              <a:buSzPts val="6000"/>
              <a:buNone/>
              <a:defRPr sz="36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68" name="Google Shape;168;p21"/>
          <p:cNvSpPr txBox="1">
            <a:spLocks noGrp="1"/>
          </p:cNvSpPr>
          <p:nvPr>
            <p:ph type="subTitle" idx="1"/>
          </p:nvPr>
        </p:nvSpPr>
        <p:spPr>
          <a:xfrm>
            <a:off x="4368900" y="3441973"/>
            <a:ext cx="4053900" cy="344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69" name="Google Shape;169;p21"/>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0" name="Google Shape;170;p21"/>
          <p:cNvGrpSpPr/>
          <p:nvPr/>
        </p:nvGrpSpPr>
        <p:grpSpPr>
          <a:xfrm rot="10800000" flipH="1">
            <a:off x="498549" y="419474"/>
            <a:ext cx="429322" cy="93999"/>
            <a:chOff x="5795037" y="809024"/>
            <a:chExt cx="431653" cy="94500"/>
          </a:xfrm>
        </p:grpSpPr>
        <p:sp>
          <p:nvSpPr>
            <p:cNvPr id="171" name="Google Shape;171;p21"/>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1"/>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1"/>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4" name="Google Shape;174;p21"/>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5" name="Google Shape;175;p21"/>
          <p:cNvGrpSpPr/>
          <p:nvPr/>
        </p:nvGrpSpPr>
        <p:grpSpPr>
          <a:xfrm rot="10800000">
            <a:off x="8230513" y="4466049"/>
            <a:ext cx="429322" cy="93999"/>
            <a:chOff x="5795037" y="809024"/>
            <a:chExt cx="431653" cy="94500"/>
          </a:xfrm>
        </p:grpSpPr>
        <p:sp>
          <p:nvSpPr>
            <p:cNvPr id="176" name="Google Shape;176;p21"/>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1"/>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1"/>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9"/>
        <p:cNvGrpSpPr/>
        <p:nvPr/>
      </p:nvGrpSpPr>
      <p:grpSpPr>
        <a:xfrm>
          <a:off x="0" y="0"/>
          <a:ext cx="0" cy="0"/>
          <a:chOff x="0" y="0"/>
          <a:chExt cx="0" cy="0"/>
        </a:xfrm>
      </p:grpSpPr>
      <p:sp>
        <p:nvSpPr>
          <p:cNvPr id="180" name="Google Shape;180;p2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22"/>
          <p:cNvSpPr txBox="1">
            <a:spLocks noGrp="1"/>
          </p:cNvSpPr>
          <p:nvPr>
            <p:ph type="title" hasCustomPrompt="1"/>
          </p:nvPr>
        </p:nvSpPr>
        <p:spPr>
          <a:xfrm>
            <a:off x="1770313" y="2099725"/>
            <a:ext cx="5813700" cy="993600"/>
          </a:xfrm>
          <a:prstGeom prst="rect">
            <a:avLst/>
          </a:prstGeom>
          <a:solidFill>
            <a:schemeClr val="l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9600"/>
              <a:buNone/>
              <a:defRPr sz="10800">
                <a:solidFill>
                  <a:schemeClr val="dk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82" name="Google Shape;182;p22"/>
          <p:cNvSpPr txBox="1">
            <a:spLocks noGrp="1"/>
          </p:cNvSpPr>
          <p:nvPr>
            <p:ph type="subTitle" idx="1"/>
          </p:nvPr>
        </p:nvSpPr>
        <p:spPr>
          <a:xfrm>
            <a:off x="2375088" y="3468075"/>
            <a:ext cx="4944600" cy="197400"/>
          </a:xfrm>
          <a:prstGeom prst="rect">
            <a:avLst/>
          </a:prstGeom>
          <a:solidFill>
            <a:schemeClr val="accent6"/>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600">
                <a:solidFill>
                  <a:schemeClr val="dk1"/>
                </a:solidFill>
                <a:latin typeface="Montserrat"/>
                <a:ea typeface="Montserrat"/>
                <a:cs typeface="Montserrat"/>
                <a:sym typeface="Montserrat"/>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a:endParaRPr/>
          </a:p>
        </p:txBody>
      </p:sp>
      <p:grpSp>
        <p:nvGrpSpPr>
          <p:cNvPr id="183" name="Google Shape;183;p22"/>
          <p:cNvGrpSpPr/>
          <p:nvPr/>
        </p:nvGrpSpPr>
        <p:grpSpPr>
          <a:xfrm rot="-5400000" flipH="1">
            <a:off x="8191799" y="905324"/>
            <a:ext cx="825589" cy="93999"/>
            <a:chOff x="5718423" y="809024"/>
            <a:chExt cx="830071" cy="94500"/>
          </a:xfrm>
        </p:grpSpPr>
        <p:sp>
          <p:nvSpPr>
            <p:cNvPr id="184" name="Google Shape;184;p2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2"/>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2"/>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2"/>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8" name="Google Shape;188;p22"/>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9" name="Google Shape;189;p22"/>
          <p:cNvGrpSpPr/>
          <p:nvPr/>
        </p:nvGrpSpPr>
        <p:grpSpPr>
          <a:xfrm rot="10800000" flipH="1">
            <a:off x="498549" y="419474"/>
            <a:ext cx="429322" cy="93999"/>
            <a:chOff x="5795037" y="809024"/>
            <a:chExt cx="431653" cy="94500"/>
          </a:xfrm>
        </p:grpSpPr>
        <p:sp>
          <p:nvSpPr>
            <p:cNvPr id="190" name="Google Shape;190;p2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3" name="Google Shape;193;p22"/>
          <p:cNvGrpSpPr/>
          <p:nvPr/>
        </p:nvGrpSpPr>
        <p:grpSpPr>
          <a:xfrm flipH="1">
            <a:off x="4158122" y="4535409"/>
            <a:ext cx="825589" cy="93999"/>
            <a:chOff x="5718423" y="809024"/>
            <a:chExt cx="830071" cy="94500"/>
          </a:xfrm>
        </p:grpSpPr>
        <p:sp>
          <p:nvSpPr>
            <p:cNvPr id="194" name="Google Shape;194;p2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2"/>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2"/>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2"/>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8"/>
        <p:cNvGrpSpPr/>
        <p:nvPr/>
      </p:nvGrpSpPr>
      <p:grpSpPr>
        <a:xfrm>
          <a:off x="0" y="0"/>
          <a:ext cx="0" cy="0"/>
          <a:chOff x="0" y="0"/>
          <a:chExt cx="0" cy="0"/>
        </a:xfrm>
      </p:grpSpPr>
      <p:sp>
        <p:nvSpPr>
          <p:cNvPr id="199" name="Google Shape;199;p2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3"/>
          <p:cNvSpPr txBox="1">
            <a:spLocks noGrp="1"/>
          </p:cNvSpPr>
          <p:nvPr>
            <p:ph type="ctrTitle"/>
          </p:nvPr>
        </p:nvSpPr>
        <p:spPr>
          <a:xfrm>
            <a:off x="713200" y="1701713"/>
            <a:ext cx="3890700" cy="16713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5200"/>
              <a:buNone/>
              <a:defRPr sz="3600">
                <a:latin typeface="Montserrat"/>
                <a:ea typeface="Montserrat"/>
                <a:cs typeface="Montserrat"/>
                <a:sym typeface="Montserrat"/>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01" name="Google Shape;201;p23"/>
          <p:cNvSpPr txBox="1">
            <a:spLocks noGrp="1"/>
          </p:cNvSpPr>
          <p:nvPr>
            <p:ph type="subTitle" idx="1"/>
          </p:nvPr>
        </p:nvSpPr>
        <p:spPr>
          <a:xfrm>
            <a:off x="713200" y="3546625"/>
            <a:ext cx="3890700" cy="475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02" name="Google Shape;202;p23"/>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3" name="Google Shape;203;p23"/>
          <p:cNvGrpSpPr/>
          <p:nvPr/>
        </p:nvGrpSpPr>
        <p:grpSpPr>
          <a:xfrm rot="-5400000" flipH="1">
            <a:off x="8191799" y="905324"/>
            <a:ext cx="825589" cy="93999"/>
            <a:chOff x="5718423" y="809024"/>
            <a:chExt cx="830071" cy="94500"/>
          </a:xfrm>
        </p:grpSpPr>
        <p:sp>
          <p:nvSpPr>
            <p:cNvPr id="204" name="Google Shape;204;p2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3"/>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23"/>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3"/>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8" name="Google Shape;208;p23"/>
          <p:cNvGrpSpPr/>
          <p:nvPr/>
        </p:nvGrpSpPr>
        <p:grpSpPr>
          <a:xfrm rot="10800000" flipH="1">
            <a:off x="4159199" y="4539099"/>
            <a:ext cx="825589" cy="93999"/>
            <a:chOff x="5718423" y="809024"/>
            <a:chExt cx="830071" cy="94500"/>
          </a:xfrm>
        </p:grpSpPr>
        <p:sp>
          <p:nvSpPr>
            <p:cNvPr id="209" name="Google Shape;209;p2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3"/>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3"/>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3"/>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3" name="Google Shape;213;p23"/>
          <p:cNvGrpSpPr/>
          <p:nvPr/>
        </p:nvGrpSpPr>
        <p:grpSpPr>
          <a:xfrm rot="10800000" flipH="1">
            <a:off x="498549" y="419474"/>
            <a:ext cx="429322" cy="93999"/>
            <a:chOff x="5795037" y="809024"/>
            <a:chExt cx="431653" cy="94500"/>
          </a:xfrm>
        </p:grpSpPr>
        <p:sp>
          <p:nvSpPr>
            <p:cNvPr id="214" name="Google Shape;214;p2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7"/>
        <p:cNvGrpSpPr/>
        <p:nvPr/>
      </p:nvGrpSpPr>
      <p:grpSpPr>
        <a:xfrm>
          <a:off x="0" y="0"/>
          <a:ext cx="0" cy="0"/>
          <a:chOff x="0" y="0"/>
          <a:chExt cx="0" cy="0"/>
        </a:xfrm>
      </p:grpSpPr>
      <p:sp>
        <p:nvSpPr>
          <p:cNvPr id="218" name="Google Shape;218;p2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20" name="Google Shape;220;p24"/>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1" name="Google Shape;221;p24"/>
          <p:cNvGrpSpPr/>
          <p:nvPr/>
        </p:nvGrpSpPr>
        <p:grpSpPr>
          <a:xfrm rot="10800000" flipH="1">
            <a:off x="498549" y="419474"/>
            <a:ext cx="429322" cy="93999"/>
            <a:chOff x="5795037" y="809024"/>
            <a:chExt cx="431653" cy="94500"/>
          </a:xfrm>
        </p:grpSpPr>
        <p:sp>
          <p:nvSpPr>
            <p:cNvPr id="222" name="Google Shape;222;p2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4"/>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5" name="Google Shape;225;p24"/>
          <p:cNvGrpSpPr/>
          <p:nvPr/>
        </p:nvGrpSpPr>
        <p:grpSpPr>
          <a:xfrm rot="-5400000" flipH="1">
            <a:off x="8191799" y="905324"/>
            <a:ext cx="825589" cy="93999"/>
            <a:chOff x="5718423" y="809024"/>
            <a:chExt cx="830071" cy="94500"/>
          </a:xfrm>
        </p:grpSpPr>
        <p:sp>
          <p:nvSpPr>
            <p:cNvPr id="226" name="Google Shape;226;p2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4"/>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4"/>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4"/>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230"/>
        <p:cNvGrpSpPr/>
        <p:nvPr/>
      </p:nvGrpSpPr>
      <p:grpSpPr>
        <a:xfrm>
          <a:off x="0" y="0"/>
          <a:ext cx="0" cy="0"/>
          <a:chOff x="0" y="0"/>
          <a:chExt cx="0" cy="0"/>
        </a:xfrm>
      </p:grpSpPr>
      <p:sp>
        <p:nvSpPr>
          <p:cNvPr id="231" name="Google Shape;231;p2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5"/>
          <p:cNvSpPr txBox="1">
            <a:spLocks noGrp="1"/>
          </p:cNvSpPr>
          <p:nvPr>
            <p:ph type="title"/>
          </p:nvPr>
        </p:nvSpPr>
        <p:spPr>
          <a:xfrm>
            <a:off x="720000" y="1578350"/>
            <a:ext cx="3324900" cy="1137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500"/>
              <a:buNone/>
              <a:defRPr sz="9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233" name="Google Shape;233;p25"/>
          <p:cNvSpPr txBox="1">
            <a:spLocks noGrp="1"/>
          </p:cNvSpPr>
          <p:nvPr>
            <p:ph type="subTitle" idx="1"/>
          </p:nvPr>
        </p:nvSpPr>
        <p:spPr>
          <a:xfrm>
            <a:off x="720000" y="2715950"/>
            <a:ext cx="3091500" cy="801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34" name="Google Shape;234;p25"/>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5" name="Google Shape;235;p25"/>
          <p:cNvGrpSpPr/>
          <p:nvPr/>
        </p:nvGrpSpPr>
        <p:grpSpPr>
          <a:xfrm rot="10800000" flipH="1">
            <a:off x="498549" y="419474"/>
            <a:ext cx="429322" cy="93999"/>
            <a:chOff x="5795037" y="809024"/>
            <a:chExt cx="431653" cy="94500"/>
          </a:xfrm>
        </p:grpSpPr>
        <p:sp>
          <p:nvSpPr>
            <p:cNvPr id="236" name="Google Shape;236;p2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9" name="Google Shape;239;p25"/>
          <p:cNvGrpSpPr/>
          <p:nvPr/>
        </p:nvGrpSpPr>
        <p:grpSpPr>
          <a:xfrm rot="-5400000" flipH="1">
            <a:off x="131141" y="4126299"/>
            <a:ext cx="825589" cy="93999"/>
            <a:chOff x="5718423" y="809024"/>
            <a:chExt cx="830071" cy="94500"/>
          </a:xfrm>
        </p:grpSpPr>
        <p:sp>
          <p:nvSpPr>
            <p:cNvPr id="240" name="Google Shape;240;p2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5"/>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5"/>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5"/>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4"/>
        <p:cNvGrpSpPr/>
        <p:nvPr/>
      </p:nvGrpSpPr>
      <p:grpSpPr>
        <a:xfrm>
          <a:off x="0" y="0"/>
          <a:ext cx="0" cy="0"/>
          <a:chOff x="0" y="0"/>
          <a:chExt cx="0" cy="0"/>
        </a:xfrm>
      </p:grpSpPr>
      <p:sp>
        <p:nvSpPr>
          <p:cNvPr id="245" name="Google Shape;245;p2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solidFill>
                  <a:srgbClr val="F1F0FF"/>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47" name="Google Shape;247;p26"/>
          <p:cNvSpPr txBox="1">
            <a:spLocks noGrp="1"/>
          </p:cNvSpPr>
          <p:nvPr>
            <p:ph type="title" idx="2"/>
          </p:nvPr>
        </p:nvSpPr>
        <p:spPr>
          <a:xfrm>
            <a:off x="2123450" y="2841909"/>
            <a:ext cx="1596600" cy="196500"/>
          </a:xfrm>
          <a:prstGeom prst="rect">
            <a:avLst/>
          </a:prstGeom>
          <a:solidFill>
            <a:schemeClr val="accent6"/>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1800">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48" name="Google Shape;248;p26"/>
          <p:cNvSpPr txBox="1">
            <a:spLocks noGrp="1"/>
          </p:cNvSpPr>
          <p:nvPr>
            <p:ph type="title" idx="3"/>
          </p:nvPr>
        </p:nvSpPr>
        <p:spPr>
          <a:xfrm>
            <a:off x="5423338" y="2841909"/>
            <a:ext cx="1596600" cy="196500"/>
          </a:xfrm>
          <a:prstGeom prst="rect">
            <a:avLst/>
          </a:prstGeom>
          <a:solidFill>
            <a:schemeClr val="accent6"/>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1800">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49" name="Google Shape;249;p26"/>
          <p:cNvSpPr txBox="1">
            <a:spLocks noGrp="1"/>
          </p:cNvSpPr>
          <p:nvPr>
            <p:ph type="subTitle" idx="1"/>
          </p:nvPr>
        </p:nvSpPr>
        <p:spPr>
          <a:xfrm>
            <a:off x="5160527" y="3209425"/>
            <a:ext cx="2122200" cy="1010700"/>
          </a:xfrm>
          <a:prstGeom prst="rect">
            <a:avLst/>
          </a:prstGeom>
          <a:solidFill>
            <a:schemeClr val="accent6"/>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400" b="0">
                <a:solidFill>
                  <a:schemeClr val="dk1"/>
                </a:solidFill>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50" name="Google Shape;250;p26"/>
          <p:cNvSpPr txBox="1">
            <a:spLocks noGrp="1"/>
          </p:cNvSpPr>
          <p:nvPr>
            <p:ph type="subTitle" idx="4"/>
          </p:nvPr>
        </p:nvSpPr>
        <p:spPr>
          <a:xfrm>
            <a:off x="1860602" y="3209425"/>
            <a:ext cx="2122200" cy="1010700"/>
          </a:xfrm>
          <a:prstGeom prst="rect">
            <a:avLst/>
          </a:prstGeom>
          <a:solidFill>
            <a:schemeClr val="accent6"/>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400" b="0">
                <a:solidFill>
                  <a:schemeClr val="dk1"/>
                </a:solidFill>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51" name="Google Shape;251;p26"/>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2" name="Google Shape;252;p26"/>
          <p:cNvGrpSpPr/>
          <p:nvPr/>
        </p:nvGrpSpPr>
        <p:grpSpPr>
          <a:xfrm rot="10800000" flipH="1">
            <a:off x="498549" y="419474"/>
            <a:ext cx="429322" cy="93999"/>
            <a:chOff x="5795037" y="809024"/>
            <a:chExt cx="431653" cy="94500"/>
          </a:xfrm>
        </p:grpSpPr>
        <p:sp>
          <p:nvSpPr>
            <p:cNvPr id="253" name="Google Shape;253;p2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2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6" name="Google Shape;256;p26"/>
          <p:cNvGrpSpPr/>
          <p:nvPr/>
        </p:nvGrpSpPr>
        <p:grpSpPr>
          <a:xfrm rot="-5400000" flipH="1">
            <a:off x="8191799" y="4126299"/>
            <a:ext cx="825589" cy="93999"/>
            <a:chOff x="5718423" y="809024"/>
            <a:chExt cx="830071" cy="94500"/>
          </a:xfrm>
        </p:grpSpPr>
        <p:sp>
          <p:nvSpPr>
            <p:cNvPr id="257" name="Google Shape;257;p2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6"/>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6"/>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26"/>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61"/>
        <p:cNvGrpSpPr/>
        <p:nvPr/>
      </p:nvGrpSpPr>
      <p:grpSpPr>
        <a:xfrm>
          <a:off x="0" y="0"/>
          <a:ext cx="0" cy="0"/>
          <a:chOff x="0" y="0"/>
          <a:chExt cx="0" cy="0"/>
        </a:xfrm>
      </p:grpSpPr>
      <p:sp>
        <p:nvSpPr>
          <p:cNvPr id="262" name="Google Shape;262;p2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64" name="Google Shape;264;p27"/>
          <p:cNvSpPr txBox="1">
            <a:spLocks noGrp="1"/>
          </p:cNvSpPr>
          <p:nvPr>
            <p:ph type="title" idx="2"/>
          </p:nvPr>
        </p:nvSpPr>
        <p:spPr>
          <a:xfrm>
            <a:off x="1227350" y="3431500"/>
            <a:ext cx="1596000" cy="178500"/>
          </a:xfrm>
          <a:prstGeom prst="rect">
            <a:avLst/>
          </a:prstGeom>
          <a:solidFill>
            <a:schemeClr val="accent6"/>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18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65" name="Google Shape;265;p27"/>
          <p:cNvSpPr txBox="1">
            <a:spLocks noGrp="1"/>
          </p:cNvSpPr>
          <p:nvPr>
            <p:ph type="subTitle" idx="1"/>
          </p:nvPr>
        </p:nvSpPr>
        <p:spPr>
          <a:xfrm>
            <a:off x="937700" y="3644100"/>
            <a:ext cx="2175300" cy="8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66" name="Google Shape;266;p27"/>
          <p:cNvSpPr txBox="1">
            <a:spLocks noGrp="1"/>
          </p:cNvSpPr>
          <p:nvPr>
            <p:ph type="title" idx="3"/>
          </p:nvPr>
        </p:nvSpPr>
        <p:spPr>
          <a:xfrm>
            <a:off x="3774099" y="3431500"/>
            <a:ext cx="1596000" cy="178500"/>
          </a:xfrm>
          <a:prstGeom prst="rect">
            <a:avLst/>
          </a:prstGeom>
          <a:solidFill>
            <a:schemeClr val="accent6"/>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18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67" name="Google Shape;267;p27"/>
          <p:cNvSpPr txBox="1">
            <a:spLocks noGrp="1"/>
          </p:cNvSpPr>
          <p:nvPr>
            <p:ph type="subTitle" idx="4"/>
          </p:nvPr>
        </p:nvSpPr>
        <p:spPr>
          <a:xfrm>
            <a:off x="3484421" y="3644100"/>
            <a:ext cx="2175300" cy="8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68" name="Google Shape;268;p27"/>
          <p:cNvSpPr txBox="1">
            <a:spLocks noGrp="1"/>
          </p:cNvSpPr>
          <p:nvPr>
            <p:ph type="title" idx="5"/>
          </p:nvPr>
        </p:nvSpPr>
        <p:spPr>
          <a:xfrm>
            <a:off x="6320804" y="3431500"/>
            <a:ext cx="1596000" cy="178500"/>
          </a:xfrm>
          <a:prstGeom prst="rect">
            <a:avLst/>
          </a:prstGeom>
          <a:solidFill>
            <a:schemeClr val="accent6"/>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18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69" name="Google Shape;269;p27"/>
          <p:cNvSpPr txBox="1">
            <a:spLocks noGrp="1"/>
          </p:cNvSpPr>
          <p:nvPr>
            <p:ph type="subTitle" idx="6"/>
          </p:nvPr>
        </p:nvSpPr>
        <p:spPr>
          <a:xfrm>
            <a:off x="6031149" y="3644100"/>
            <a:ext cx="2175300" cy="8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70" name="Google Shape;270;p27"/>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1" name="Google Shape;271;p27"/>
          <p:cNvGrpSpPr/>
          <p:nvPr/>
        </p:nvGrpSpPr>
        <p:grpSpPr>
          <a:xfrm rot="10800000" flipH="1">
            <a:off x="498549" y="419474"/>
            <a:ext cx="429322" cy="93999"/>
            <a:chOff x="5795037" y="809024"/>
            <a:chExt cx="431653" cy="94500"/>
          </a:xfrm>
        </p:grpSpPr>
        <p:sp>
          <p:nvSpPr>
            <p:cNvPr id="272" name="Google Shape;272;p2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2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5" name="Google Shape;275;p27"/>
          <p:cNvGrpSpPr/>
          <p:nvPr/>
        </p:nvGrpSpPr>
        <p:grpSpPr>
          <a:xfrm rot="-5400000" flipH="1">
            <a:off x="8191799" y="905324"/>
            <a:ext cx="825589" cy="93999"/>
            <a:chOff x="5718423" y="809024"/>
            <a:chExt cx="830071" cy="94500"/>
          </a:xfrm>
        </p:grpSpPr>
        <p:sp>
          <p:nvSpPr>
            <p:cNvPr id="276" name="Google Shape;276;p2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7"/>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7"/>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27"/>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0"/>
        <p:cNvGrpSpPr/>
        <p:nvPr/>
      </p:nvGrpSpPr>
      <p:grpSpPr>
        <a:xfrm>
          <a:off x="0" y="0"/>
          <a:ext cx="0" cy="0"/>
          <a:chOff x="0" y="0"/>
          <a:chExt cx="0" cy="0"/>
        </a:xfrm>
      </p:grpSpPr>
      <p:sp>
        <p:nvSpPr>
          <p:cNvPr id="281" name="Google Shape;281;p2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8"/>
          <p:cNvSpPr txBox="1">
            <a:spLocks noGrp="1"/>
          </p:cNvSpPr>
          <p:nvPr>
            <p:ph type="title"/>
          </p:nvPr>
        </p:nvSpPr>
        <p:spPr>
          <a:xfrm>
            <a:off x="720000" y="996898"/>
            <a:ext cx="3852000" cy="679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83" name="Google Shape;283;p28"/>
          <p:cNvSpPr txBox="1">
            <a:spLocks noGrp="1"/>
          </p:cNvSpPr>
          <p:nvPr>
            <p:ph type="subTitle" idx="1"/>
          </p:nvPr>
        </p:nvSpPr>
        <p:spPr>
          <a:xfrm>
            <a:off x="720000" y="1755800"/>
            <a:ext cx="3705300" cy="2298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999999"/>
              </a:buClr>
              <a:buSzPts val="800"/>
              <a:buFont typeface="Open Sans"/>
              <a:buChar char="●"/>
              <a:defRPr sz="14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Clr>
                <a:srgbClr val="999999"/>
              </a:buClr>
              <a:buSzPts val="800"/>
              <a:buFont typeface="Open Sans"/>
              <a:buChar char="○"/>
              <a:defRPr/>
            </a:lvl2pPr>
            <a:lvl3pPr lvl="2" algn="ctr">
              <a:lnSpc>
                <a:spcPct val="100000"/>
              </a:lnSpc>
              <a:spcBef>
                <a:spcPts val="1600"/>
              </a:spcBef>
              <a:spcAft>
                <a:spcPts val="0"/>
              </a:spcAft>
              <a:buClr>
                <a:srgbClr val="999999"/>
              </a:buClr>
              <a:buSzPts val="800"/>
              <a:buFont typeface="Open Sans"/>
              <a:buChar char="■"/>
              <a:defRPr/>
            </a:lvl3pPr>
            <a:lvl4pPr lvl="3" algn="ctr">
              <a:lnSpc>
                <a:spcPct val="100000"/>
              </a:lnSpc>
              <a:spcBef>
                <a:spcPts val="1600"/>
              </a:spcBef>
              <a:spcAft>
                <a:spcPts val="0"/>
              </a:spcAft>
              <a:buClr>
                <a:srgbClr val="999999"/>
              </a:buClr>
              <a:buSzPts val="800"/>
              <a:buFont typeface="Open Sans"/>
              <a:buChar char="●"/>
              <a:defRPr/>
            </a:lvl4pPr>
            <a:lvl5pPr lvl="4" algn="ctr">
              <a:lnSpc>
                <a:spcPct val="100000"/>
              </a:lnSpc>
              <a:spcBef>
                <a:spcPts val="1600"/>
              </a:spcBef>
              <a:spcAft>
                <a:spcPts val="0"/>
              </a:spcAft>
              <a:buClr>
                <a:srgbClr val="999999"/>
              </a:buClr>
              <a:buSzPts val="1200"/>
              <a:buFont typeface="Open Sans"/>
              <a:buChar char="○"/>
              <a:defRPr/>
            </a:lvl5pPr>
            <a:lvl6pPr lvl="5" algn="ctr">
              <a:lnSpc>
                <a:spcPct val="100000"/>
              </a:lnSpc>
              <a:spcBef>
                <a:spcPts val="1600"/>
              </a:spcBef>
              <a:spcAft>
                <a:spcPts val="0"/>
              </a:spcAft>
              <a:buClr>
                <a:srgbClr val="999999"/>
              </a:buClr>
              <a:buSzPts val="1200"/>
              <a:buFont typeface="Open Sans"/>
              <a:buChar char="■"/>
              <a:defRPr/>
            </a:lvl6pPr>
            <a:lvl7pPr lvl="6" algn="ctr">
              <a:lnSpc>
                <a:spcPct val="100000"/>
              </a:lnSpc>
              <a:spcBef>
                <a:spcPts val="1600"/>
              </a:spcBef>
              <a:spcAft>
                <a:spcPts val="0"/>
              </a:spcAft>
              <a:buClr>
                <a:srgbClr val="999999"/>
              </a:buClr>
              <a:buSzPts val="700"/>
              <a:buFont typeface="Open Sans"/>
              <a:buChar char="●"/>
              <a:defRPr/>
            </a:lvl7pPr>
            <a:lvl8pPr lvl="7" algn="ctr">
              <a:lnSpc>
                <a:spcPct val="100000"/>
              </a:lnSpc>
              <a:spcBef>
                <a:spcPts val="1600"/>
              </a:spcBef>
              <a:spcAft>
                <a:spcPts val="0"/>
              </a:spcAft>
              <a:buClr>
                <a:srgbClr val="999999"/>
              </a:buClr>
              <a:buSzPts val="700"/>
              <a:buFont typeface="Open Sans"/>
              <a:buChar char="○"/>
              <a:defRPr/>
            </a:lvl8pPr>
            <a:lvl9pPr lvl="8" algn="ctr">
              <a:lnSpc>
                <a:spcPct val="100000"/>
              </a:lnSpc>
              <a:spcBef>
                <a:spcPts val="1600"/>
              </a:spcBef>
              <a:spcAft>
                <a:spcPts val="1600"/>
              </a:spcAft>
              <a:buClr>
                <a:srgbClr val="999999"/>
              </a:buClr>
              <a:buSzPts val="600"/>
              <a:buFont typeface="Open Sans"/>
              <a:buChar char="■"/>
              <a:defRPr/>
            </a:lvl9pPr>
          </a:lstStyle>
          <a:p>
            <a:endParaRPr/>
          </a:p>
        </p:txBody>
      </p:sp>
      <p:sp>
        <p:nvSpPr>
          <p:cNvPr id="284" name="Google Shape;284;p2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5" name="Google Shape;285;p28"/>
          <p:cNvGrpSpPr/>
          <p:nvPr/>
        </p:nvGrpSpPr>
        <p:grpSpPr>
          <a:xfrm rot="10800000" flipH="1">
            <a:off x="498549" y="419474"/>
            <a:ext cx="429322" cy="93999"/>
            <a:chOff x="5795037" y="809024"/>
            <a:chExt cx="431653" cy="94500"/>
          </a:xfrm>
        </p:grpSpPr>
        <p:sp>
          <p:nvSpPr>
            <p:cNvPr id="286" name="Google Shape;286;p2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9" name="Google Shape;289;p28"/>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0" name="Google Shape;290;p28"/>
          <p:cNvGrpSpPr/>
          <p:nvPr/>
        </p:nvGrpSpPr>
        <p:grpSpPr>
          <a:xfrm rot="10800000">
            <a:off x="8230513" y="4466049"/>
            <a:ext cx="429322" cy="93999"/>
            <a:chOff x="5795037" y="809024"/>
            <a:chExt cx="431653" cy="94500"/>
          </a:xfrm>
        </p:grpSpPr>
        <p:sp>
          <p:nvSpPr>
            <p:cNvPr id="291" name="Google Shape;291;p2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4" name="Google Shape;294;p28"/>
          <p:cNvGrpSpPr/>
          <p:nvPr/>
        </p:nvGrpSpPr>
        <p:grpSpPr>
          <a:xfrm rot="-5400000" flipH="1">
            <a:off x="8191799" y="905324"/>
            <a:ext cx="825589" cy="93999"/>
            <a:chOff x="5718423" y="809024"/>
            <a:chExt cx="830071" cy="94500"/>
          </a:xfrm>
        </p:grpSpPr>
        <p:sp>
          <p:nvSpPr>
            <p:cNvPr id="295" name="Google Shape;295;p2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8"/>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8"/>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8"/>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99"/>
        <p:cNvGrpSpPr/>
        <p:nvPr/>
      </p:nvGrpSpPr>
      <p:grpSpPr>
        <a:xfrm>
          <a:off x="0" y="0"/>
          <a:ext cx="0" cy="0"/>
          <a:chOff x="0" y="0"/>
          <a:chExt cx="0" cy="0"/>
        </a:xfrm>
      </p:grpSpPr>
      <p:sp>
        <p:nvSpPr>
          <p:cNvPr id="300" name="Google Shape;300;p2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29"/>
          <p:cNvSpPr txBox="1">
            <a:spLocks noGrp="1"/>
          </p:cNvSpPr>
          <p:nvPr>
            <p:ph type="subTitle" idx="1"/>
          </p:nvPr>
        </p:nvSpPr>
        <p:spPr>
          <a:xfrm>
            <a:off x="6240302" y="3209425"/>
            <a:ext cx="2122200" cy="1010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400" b="0">
                <a:solidFill>
                  <a:schemeClr val="accent6"/>
                </a:solidFill>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02" name="Google Shape;302;p29"/>
          <p:cNvSpPr txBox="1">
            <a:spLocks noGrp="1"/>
          </p:cNvSpPr>
          <p:nvPr>
            <p:ph type="subTitle" idx="2"/>
          </p:nvPr>
        </p:nvSpPr>
        <p:spPr>
          <a:xfrm>
            <a:off x="774689" y="3209425"/>
            <a:ext cx="2122200" cy="1010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400" b="0">
                <a:solidFill>
                  <a:schemeClr val="accent6"/>
                </a:solidFill>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03" name="Google Shape;303;p2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solidFill>
                  <a:srgbClr val="F1F0FF"/>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304" name="Google Shape;304;p29"/>
          <p:cNvSpPr txBox="1">
            <a:spLocks noGrp="1"/>
          </p:cNvSpPr>
          <p:nvPr>
            <p:ph type="title" idx="3"/>
          </p:nvPr>
        </p:nvSpPr>
        <p:spPr>
          <a:xfrm>
            <a:off x="1020650" y="2906850"/>
            <a:ext cx="1662000" cy="196500"/>
          </a:xfrm>
          <a:prstGeom prst="rect">
            <a:avLst/>
          </a:prstGeom>
          <a:solidFill>
            <a:schemeClr val="accent6"/>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1800">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305" name="Google Shape;305;p29"/>
          <p:cNvSpPr txBox="1">
            <a:spLocks noGrp="1"/>
          </p:cNvSpPr>
          <p:nvPr>
            <p:ph type="title" idx="4"/>
          </p:nvPr>
        </p:nvSpPr>
        <p:spPr>
          <a:xfrm>
            <a:off x="6470401" y="2906850"/>
            <a:ext cx="1662000" cy="196500"/>
          </a:xfrm>
          <a:prstGeom prst="rect">
            <a:avLst/>
          </a:prstGeom>
          <a:solidFill>
            <a:schemeClr val="accent6"/>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1800">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306" name="Google Shape;306;p29"/>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7" name="Google Shape;307;p29"/>
          <p:cNvGrpSpPr/>
          <p:nvPr/>
        </p:nvGrpSpPr>
        <p:grpSpPr>
          <a:xfrm rot="10800000" flipH="1">
            <a:off x="498549" y="419474"/>
            <a:ext cx="429322" cy="93999"/>
            <a:chOff x="5795037" y="809024"/>
            <a:chExt cx="431653" cy="94500"/>
          </a:xfrm>
        </p:grpSpPr>
        <p:sp>
          <p:nvSpPr>
            <p:cNvPr id="308" name="Google Shape;308;p2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2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2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1" name="Google Shape;311;p29"/>
          <p:cNvGrpSpPr/>
          <p:nvPr/>
        </p:nvGrpSpPr>
        <p:grpSpPr>
          <a:xfrm flipH="1">
            <a:off x="4166374" y="4536144"/>
            <a:ext cx="825589" cy="93999"/>
            <a:chOff x="5718423" y="809024"/>
            <a:chExt cx="830071" cy="94500"/>
          </a:xfrm>
        </p:grpSpPr>
        <p:sp>
          <p:nvSpPr>
            <p:cNvPr id="312" name="Google Shape;312;p29"/>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29"/>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29"/>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29"/>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16"/>
        <p:cNvGrpSpPr/>
        <p:nvPr/>
      </p:nvGrpSpPr>
      <p:grpSpPr>
        <a:xfrm>
          <a:off x="0" y="0"/>
          <a:ext cx="0" cy="0"/>
          <a:chOff x="0" y="0"/>
          <a:chExt cx="0" cy="0"/>
        </a:xfrm>
      </p:grpSpPr>
      <p:sp>
        <p:nvSpPr>
          <p:cNvPr id="317" name="Google Shape;317;p3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30"/>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319" name="Google Shape;319;p30"/>
          <p:cNvSpPr txBox="1">
            <a:spLocks noGrp="1"/>
          </p:cNvSpPr>
          <p:nvPr>
            <p:ph type="title" idx="2"/>
          </p:nvPr>
        </p:nvSpPr>
        <p:spPr>
          <a:xfrm>
            <a:off x="1030575" y="2017025"/>
            <a:ext cx="1631400" cy="192300"/>
          </a:xfrm>
          <a:prstGeom prst="rect">
            <a:avLst/>
          </a:prstGeom>
          <a:solidFill>
            <a:schemeClr val="accent6"/>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20" name="Google Shape;320;p30"/>
          <p:cNvSpPr txBox="1">
            <a:spLocks noGrp="1"/>
          </p:cNvSpPr>
          <p:nvPr>
            <p:ph type="subTitle" idx="1"/>
          </p:nvPr>
        </p:nvSpPr>
        <p:spPr>
          <a:xfrm>
            <a:off x="1030575" y="2338606"/>
            <a:ext cx="16314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21" name="Google Shape;321;p30"/>
          <p:cNvSpPr txBox="1">
            <a:spLocks noGrp="1"/>
          </p:cNvSpPr>
          <p:nvPr>
            <p:ph type="title" idx="3"/>
          </p:nvPr>
        </p:nvSpPr>
        <p:spPr>
          <a:xfrm>
            <a:off x="3740225" y="2017025"/>
            <a:ext cx="1631400" cy="192300"/>
          </a:xfrm>
          <a:prstGeom prst="rect">
            <a:avLst/>
          </a:prstGeom>
          <a:solidFill>
            <a:schemeClr val="accent6"/>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22" name="Google Shape;322;p30"/>
          <p:cNvSpPr txBox="1">
            <a:spLocks noGrp="1"/>
          </p:cNvSpPr>
          <p:nvPr>
            <p:ph type="subTitle" idx="4"/>
          </p:nvPr>
        </p:nvSpPr>
        <p:spPr>
          <a:xfrm>
            <a:off x="3740225" y="2338606"/>
            <a:ext cx="16314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23" name="Google Shape;323;p30"/>
          <p:cNvSpPr txBox="1">
            <a:spLocks noGrp="1"/>
          </p:cNvSpPr>
          <p:nvPr>
            <p:ph type="title" idx="5"/>
          </p:nvPr>
        </p:nvSpPr>
        <p:spPr>
          <a:xfrm>
            <a:off x="1030575" y="3457525"/>
            <a:ext cx="1631400" cy="192300"/>
          </a:xfrm>
          <a:prstGeom prst="rect">
            <a:avLst/>
          </a:prstGeom>
          <a:solidFill>
            <a:schemeClr val="accent6"/>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24" name="Google Shape;324;p30"/>
          <p:cNvSpPr txBox="1">
            <a:spLocks noGrp="1"/>
          </p:cNvSpPr>
          <p:nvPr>
            <p:ph type="subTitle" idx="6"/>
          </p:nvPr>
        </p:nvSpPr>
        <p:spPr>
          <a:xfrm>
            <a:off x="1030575" y="3779106"/>
            <a:ext cx="16314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25" name="Google Shape;325;p30"/>
          <p:cNvSpPr txBox="1">
            <a:spLocks noGrp="1"/>
          </p:cNvSpPr>
          <p:nvPr>
            <p:ph type="title" idx="7"/>
          </p:nvPr>
        </p:nvSpPr>
        <p:spPr>
          <a:xfrm>
            <a:off x="3740225" y="3457525"/>
            <a:ext cx="1631400" cy="192300"/>
          </a:xfrm>
          <a:prstGeom prst="rect">
            <a:avLst/>
          </a:prstGeom>
          <a:solidFill>
            <a:schemeClr val="accent6"/>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26" name="Google Shape;326;p30"/>
          <p:cNvSpPr txBox="1">
            <a:spLocks noGrp="1"/>
          </p:cNvSpPr>
          <p:nvPr>
            <p:ph type="subTitle" idx="8"/>
          </p:nvPr>
        </p:nvSpPr>
        <p:spPr>
          <a:xfrm>
            <a:off x="3740225" y="3779106"/>
            <a:ext cx="16314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27" name="Google Shape;327;p30"/>
          <p:cNvSpPr txBox="1">
            <a:spLocks noGrp="1"/>
          </p:cNvSpPr>
          <p:nvPr>
            <p:ph type="title" idx="9"/>
          </p:nvPr>
        </p:nvSpPr>
        <p:spPr>
          <a:xfrm>
            <a:off x="6449875" y="2017025"/>
            <a:ext cx="1631400" cy="192300"/>
          </a:xfrm>
          <a:prstGeom prst="rect">
            <a:avLst/>
          </a:prstGeom>
          <a:solidFill>
            <a:schemeClr val="accent6"/>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28" name="Google Shape;328;p30"/>
          <p:cNvSpPr txBox="1">
            <a:spLocks noGrp="1"/>
          </p:cNvSpPr>
          <p:nvPr>
            <p:ph type="subTitle" idx="13"/>
          </p:nvPr>
        </p:nvSpPr>
        <p:spPr>
          <a:xfrm>
            <a:off x="6449875" y="2338606"/>
            <a:ext cx="16314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29" name="Google Shape;329;p30"/>
          <p:cNvSpPr txBox="1">
            <a:spLocks noGrp="1"/>
          </p:cNvSpPr>
          <p:nvPr>
            <p:ph type="title" idx="14"/>
          </p:nvPr>
        </p:nvSpPr>
        <p:spPr>
          <a:xfrm>
            <a:off x="6458425" y="3457525"/>
            <a:ext cx="1631400" cy="192300"/>
          </a:xfrm>
          <a:prstGeom prst="rect">
            <a:avLst/>
          </a:prstGeom>
          <a:solidFill>
            <a:schemeClr val="accent6"/>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18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30" name="Google Shape;330;p30"/>
          <p:cNvSpPr txBox="1">
            <a:spLocks noGrp="1"/>
          </p:cNvSpPr>
          <p:nvPr>
            <p:ph type="subTitle" idx="15"/>
          </p:nvPr>
        </p:nvSpPr>
        <p:spPr>
          <a:xfrm>
            <a:off x="6458425" y="3779106"/>
            <a:ext cx="16314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31" name="Google Shape;331;p30"/>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2" name="Google Shape;332;p30"/>
          <p:cNvGrpSpPr/>
          <p:nvPr/>
        </p:nvGrpSpPr>
        <p:grpSpPr>
          <a:xfrm rot="10800000" flipH="1">
            <a:off x="498549" y="419474"/>
            <a:ext cx="429322" cy="93999"/>
            <a:chOff x="5795037" y="809024"/>
            <a:chExt cx="431653" cy="94500"/>
          </a:xfrm>
        </p:grpSpPr>
        <p:sp>
          <p:nvSpPr>
            <p:cNvPr id="333" name="Google Shape;333;p3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3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3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6" name="Google Shape;336;p30"/>
          <p:cNvGrpSpPr/>
          <p:nvPr/>
        </p:nvGrpSpPr>
        <p:grpSpPr>
          <a:xfrm rot="-5400000" flipH="1">
            <a:off x="8191799" y="905324"/>
            <a:ext cx="825589" cy="93999"/>
            <a:chOff x="5718423" y="809024"/>
            <a:chExt cx="830071" cy="94500"/>
          </a:xfrm>
        </p:grpSpPr>
        <p:sp>
          <p:nvSpPr>
            <p:cNvPr id="337" name="Google Shape;337;p3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30"/>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30"/>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0"/>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41"/>
        <p:cNvGrpSpPr/>
        <p:nvPr/>
      </p:nvGrpSpPr>
      <p:grpSpPr>
        <a:xfrm>
          <a:off x="0" y="0"/>
          <a:ext cx="0" cy="0"/>
          <a:chOff x="0" y="0"/>
          <a:chExt cx="0" cy="0"/>
        </a:xfrm>
      </p:grpSpPr>
      <p:sp>
        <p:nvSpPr>
          <p:cNvPr id="342" name="Google Shape;342;p31"/>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31"/>
          <p:cNvSpPr txBox="1">
            <a:spLocks noGrp="1"/>
          </p:cNvSpPr>
          <p:nvPr>
            <p:ph type="title"/>
          </p:nvPr>
        </p:nvSpPr>
        <p:spPr>
          <a:xfrm>
            <a:off x="713200" y="1123375"/>
            <a:ext cx="3960300" cy="437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344" name="Google Shape;344;p31"/>
          <p:cNvSpPr txBox="1">
            <a:spLocks noGrp="1"/>
          </p:cNvSpPr>
          <p:nvPr>
            <p:ph type="subTitle" idx="1"/>
          </p:nvPr>
        </p:nvSpPr>
        <p:spPr>
          <a:xfrm>
            <a:off x="713200" y="1706776"/>
            <a:ext cx="3960300" cy="302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400"/>
              <a:buFont typeface="PT Sans"/>
              <a:buNone/>
              <a:defRPr sz="16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45" name="Google Shape;345;p31"/>
          <p:cNvSpPr txBox="1">
            <a:spLocks noGrp="1"/>
          </p:cNvSpPr>
          <p:nvPr>
            <p:ph type="title" idx="2"/>
          </p:nvPr>
        </p:nvSpPr>
        <p:spPr>
          <a:xfrm>
            <a:off x="713200" y="2255071"/>
            <a:ext cx="3960300" cy="437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346" name="Google Shape;346;p31"/>
          <p:cNvSpPr txBox="1">
            <a:spLocks noGrp="1"/>
          </p:cNvSpPr>
          <p:nvPr>
            <p:ph type="subTitle" idx="3"/>
          </p:nvPr>
        </p:nvSpPr>
        <p:spPr>
          <a:xfrm>
            <a:off x="713200" y="2855401"/>
            <a:ext cx="3960300" cy="302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400"/>
              <a:buFont typeface="PT Sans"/>
              <a:buNone/>
              <a:defRPr sz="16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47" name="Google Shape;347;p31"/>
          <p:cNvSpPr txBox="1">
            <a:spLocks noGrp="1"/>
          </p:cNvSpPr>
          <p:nvPr>
            <p:ph type="title" idx="4"/>
          </p:nvPr>
        </p:nvSpPr>
        <p:spPr>
          <a:xfrm>
            <a:off x="713200" y="3413999"/>
            <a:ext cx="3960300" cy="437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348" name="Google Shape;348;p31"/>
          <p:cNvSpPr txBox="1">
            <a:spLocks noGrp="1"/>
          </p:cNvSpPr>
          <p:nvPr>
            <p:ph type="subTitle" idx="5"/>
          </p:nvPr>
        </p:nvSpPr>
        <p:spPr>
          <a:xfrm>
            <a:off x="713200" y="4022825"/>
            <a:ext cx="3960300" cy="302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400"/>
              <a:buFont typeface="PT Sans"/>
              <a:buNone/>
              <a:defRPr sz="16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49" name="Google Shape;349;p31"/>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0" name="Google Shape;350;p31"/>
          <p:cNvGrpSpPr/>
          <p:nvPr/>
        </p:nvGrpSpPr>
        <p:grpSpPr>
          <a:xfrm rot="10800000" flipH="1">
            <a:off x="498549" y="419474"/>
            <a:ext cx="429322" cy="93999"/>
            <a:chOff x="5795037" y="809024"/>
            <a:chExt cx="431653" cy="94500"/>
          </a:xfrm>
        </p:grpSpPr>
        <p:sp>
          <p:nvSpPr>
            <p:cNvPr id="351" name="Google Shape;351;p31"/>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31"/>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31"/>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4" name="Google Shape;354;p31"/>
          <p:cNvGrpSpPr/>
          <p:nvPr/>
        </p:nvGrpSpPr>
        <p:grpSpPr>
          <a:xfrm rot="-5400000" flipH="1">
            <a:off x="8191799" y="4126299"/>
            <a:ext cx="825589" cy="93999"/>
            <a:chOff x="5718423" y="809024"/>
            <a:chExt cx="830071" cy="94500"/>
          </a:xfrm>
        </p:grpSpPr>
        <p:sp>
          <p:nvSpPr>
            <p:cNvPr id="355" name="Google Shape;355;p31"/>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31"/>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31"/>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31"/>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359"/>
        <p:cNvGrpSpPr/>
        <p:nvPr/>
      </p:nvGrpSpPr>
      <p:grpSpPr>
        <a:xfrm>
          <a:off x="0" y="0"/>
          <a:ext cx="0" cy="0"/>
          <a:chOff x="0" y="0"/>
          <a:chExt cx="0" cy="0"/>
        </a:xfrm>
      </p:grpSpPr>
      <p:sp>
        <p:nvSpPr>
          <p:cNvPr id="360" name="Google Shape;360;p3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32"/>
          <p:cNvSpPr txBox="1">
            <a:spLocks noGrp="1"/>
          </p:cNvSpPr>
          <p:nvPr>
            <p:ph type="title"/>
          </p:nvPr>
        </p:nvSpPr>
        <p:spPr>
          <a:xfrm>
            <a:off x="6520500" y="3294576"/>
            <a:ext cx="1873200" cy="194700"/>
          </a:xfrm>
          <a:prstGeom prst="rect">
            <a:avLst/>
          </a:prstGeom>
          <a:solidFill>
            <a:schemeClr val="accent6"/>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3000">
                <a:solidFill>
                  <a:schemeClr val="dk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362" name="Google Shape;362;p32"/>
          <p:cNvSpPr txBox="1">
            <a:spLocks noGrp="1"/>
          </p:cNvSpPr>
          <p:nvPr>
            <p:ph type="subTitle" idx="1"/>
          </p:nvPr>
        </p:nvSpPr>
        <p:spPr>
          <a:xfrm>
            <a:off x="6491400" y="3828600"/>
            <a:ext cx="1931400" cy="36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PT Sans"/>
              <a:buNone/>
              <a:defRPr>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63" name="Google Shape;363;p32"/>
          <p:cNvSpPr txBox="1">
            <a:spLocks noGrp="1"/>
          </p:cNvSpPr>
          <p:nvPr>
            <p:ph type="title" idx="2"/>
          </p:nvPr>
        </p:nvSpPr>
        <p:spPr>
          <a:xfrm>
            <a:off x="3635400" y="3294576"/>
            <a:ext cx="1873200" cy="194700"/>
          </a:xfrm>
          <a:prstGeom prst="rect">
            <a:avLst/>
          </a:prstGeom>
          <a:solidFill>
            <a:schemeClr val="accent6"/>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3000">
                <a:solidFill>
                  <a:schemeClr val="dk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364" name="Google Shape;364;p32"/>
          <p:cNvSpPr txBox="1">
            <a:spLocks noGrp="1"/>
          </p:cNvSpPr>
          <p:nvPr>
            <p:ph type="subTitle" idx="3"/>
          </p:nvPr>
        </p:nvSpPr>
        <p:spPr>
          <a:xfrm>
            <a:off x="3606300" y="3828600"/>
            <a:ext cx="1931400" cy="36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PT Sans"/>
              <a:buNone/>
              <a:defRPr>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65" name="Google Shape;365;p32"/>
          <p:cNvSpPr txBox="1">
            <a:spLocks noGrp="1"/>
          </p:cNvSpPr>
          <p:nvPr>
            <p:ph type="title" idx="4"/>
          </p:nvPr>
        </p:nvSpPr>
        <p:spPr>
          <a:xfrm>
            <a:off x="742300" y="3294576"/>
            <a:ext cx="1873200" cy="194700"/>
          </a:xfrm>
          <a:prstGeom prst="rect">
            <a:avLst/>
          </a:prstGeom>
          <a:solidFill>
            <a:schemeClr val="accent6"/>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3000">
                <a:solidFill>
                  <a:schemeClr val="dk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366" name="Google Shape;366;p32"/>
          <p:cNvSpPr txBox="1">
            <a:spLocks noGrp="1"/>
          </p:cNvSpPr>
          <p:nvPr>
            <p:ph type="subTitle" idx="5"/>
          </p:nvPr>
        </p:nvSpPr>
        <p:spPr>
          <a:xfrm>
            <a:off x="713200" y="3828600"/>
            <a:ext cx="1931400" cy="362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PT Sans"/>
              <a:buNone/>
              <a:defRPr>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367" name="Google Shape;367;p32"/>
          <p:cNvSpPr txBox="1">
            <a:spLocks noGrp="1"/>
          </p:cNvSpPr>
          <p:nvPr>
            <p:ph type="title" idx="6"/>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368" name="Google Shape;368;p32"/>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9" name="Google Shape;369;p32"/>
          <p:cNvGrpSpPr/>
          <p:nvPr/>
        </p:nvGrpSpPr>
        <p:grpSpPr>
          <a:xfrm rot="10800000" flipH="1">
            <a:off x="498549" y="419474"/>
            <a:ext cx="429322" cy="93999"/>
            <a:chOff x="5795037" y="809024"/>
            <a:chExt cx="431653" cy="94500"/>
          </a:xfrm>
        </p:grpSpPr>
        <p:sp>
          <p:nvSpPr>
            <p:cNvPr id="370" name="Google Shape;370;p3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3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3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3" name="Google Shape;373;p32"/>
          <p:cNvGrpSpPr/>
          <p:nvPr/>
        </p:nvGrpSpPr>
        <p:grpSpPr>
          <a:xfrm rot="-5400000" flipH="1">
            <a:off x="8191799" y="905324"/>
            <a:ext cx="825589" cy="93999"/>
            <a:chOff x="5718423" y="809024"/>
            <a:chExt cx="830071" cy="94500"/>
          </a:xfrm>
        </p:grpSpPr>
        <p:sp>
          <p:nvSpPr>
            <p:cNvPr id="374" name="Google Shape;374;p3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32"/>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32"/>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32"/>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p:cSld name="CUSTOM_5_1">
    <p:spTree>
      <p:nvGrpSpPr>
        <p:cNvPr id="1" name="Shape 378"/>
        <p:cNvGrpSpPr/>
        <p:nvPr/>
      </p:nvGrpSpPr>
      <p:grpSpPr>
        <a:xfrm>
          <a:off x="0" y="0"/>
          <a:ext cx="0" cy="0"/>
          <a:chOff x="0" y="0"/>
          <a:chExt cx="0" cy="0"/>
        </a:xfrm>
      </p:grpSpPr>
      <p:sp>
        <p:nvSpPr>
          <p:cNvPr id="379" name="Google Shape;379;p3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33"/>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381" name="Google Shape;381;p33"/>
          <p:cNvSpPr txBox="1">
            <a:spLocks noGrp="1"/>
          </p:cNvSpPr>
          <p:nvPr>
            <p:ph type="title" idx="2"/>
          </p:nvPr>
        </p:nvSpPr>
        <p:spPr>
          <a:xfrm>
            <a:off x="976800" y="1629657"/>
            <a:ext cx="1438800" cy="190200"/>
          </a:xfrm>
          <a:prstGeom prst="rect">
            <a:avLst/>
          </a:prstGeom>
          <a:solidFill>
            <a:schemeClr val="accent6"/>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14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82" name="Google Shape;382;p33"/>
          <p:cNvSpPr txBox="1">
            <a:spLocks noGrp="1"/>
          </p:cNvSpPr>
          <p:nvPr>
            <p:ph type="subTitle" idx="1"/>
          </p:nvPr>
        </p:nvSpPr>
        <p:spPr>
          <a:xfrm>
            <a:off x="877500" y="1892455"/>
            <a:ext cx="1637400" cy="66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83" name="Google Shape;383;p33"/>
          <p:cNvSpPr txBox="1">
            <a:spLocks noGrp="1"/>
          </p:cNvSpPr>
          <p:nvPr>
            <p:ph type="title" idx="3"/>
          </p:nvPr>
        </p:nvSpPr>
        <p:spPr>
          <a:xfrm>
            <a:off x="6727200" y="1629657"/>
            <a:ext cx="1438800" cy="190200"/>
          </a:xfrm>
          <a:prstGeom prst="rect">
            <a:avLst/>
          </a:prstGeom>
          <a:solidFill>
            <a:schemeClr val="accent6"/>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14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84" name="Google Shape;384;p33"/>
          <p:cNvSpPr txBox="1">
            <a:spLocks noGrp="1"/>
          </p:cNvSpPr>
          <p:nvPr>
            <p:ph type="subTitle" idx="4"/>
          </p:nvPr>
        </p:nvSpPr>
        <p:spPr>
          <a:xfrm>
            <a:off x="6627900" y="1892455"/>
            <a:ext cx="1637400" cy="66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85" name="Google Shape;385;p33"/>
          <p:cNvSpPr txBox="1">
            <a:spLocks noGrp="1"/>
          </p:cNvSpPr>
          <p:nvPr>
            <p:ph type="title" idx="5"/>
          </p:nvPr>
        </p:nvSpPr>
        <p:spPr>
          <a:xfrm>
            <a:off x="976800" y="3723261"/>
            <a:ext cx="1438800" cy="190200"/>
          </a:xfrm>
          <a:prstGeom prst="rect">
            <a:avLst/>
          </a:prstGeom>
          <a:solidFill>
            <a:schemeClr val="accent6"/>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14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86" name="Google Shape;386;p33"/>
          <p:cNvSpPr txBox="1">
            <a:spLocks noGrp="1"/>
          </p:cNvSpPr>
          <p:nvPr>
            <p:ph type="subTitle" idx="6"/>
          </p:nvPr>
        </p:nvSpPr>
        <p:spPr>
          <a:xfrm>
            <a:off x="877500" y="2990187"/>
            <a:ext cx="1637400" cy="66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87" name="Google Shape;387;p33"/>
          <p:cNvSpPr txBox="1">
            <a:spLocks noGrp="1"/>
          </p:cNvSpPr>
          <p:nvPr>
            <p:ph type="title" idx="7"/>
          </p:nvPr>
        </p:nvSpPr>
        <p:spPr>
          <a:xfrm>
            <a:off x="6727200" y="3723261"/>
            <a:ext cx="1438800" cy="190200"/>
          </a:xfrm>
          <a:prstGeom prst="rect">
            <a:avLst/>
          </a:prstGeom>
          <a:solidFill>
            <a:schemeClr val="accent6"/>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14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88" name="Google Shape;388;p33"/>
          <p:cNvSpPr txBox="1">
            <a:spLocks noGrp="1"/>
          </p:cNvSpPr>
          <p:nvPr>
            <p:ph type="subTitle" idx="8"/>
          </p:nvPr>
        </p:nvSpPr>
        <p:spPr>
          <a:xfrm>
            <a:off x="6627900" y="2990186"/>
            <a:ext cx="1637400" cy="66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389" name="Google Shape;389;p33"/>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0" name="Google Shape;390;p33"/>
          <p:cNvGrpSpPr/>
          <p:nvPr/>
        </p:nvGrpSpPr>
        <p:grpSpPr>
          <a:xfrm rot="10800000" flipH="1">
            <a:off x="498549" y="419474"/>
            <a:ext cx="429322" cy="93999"/>
            <a:chOff x="5795037" y="809024"/>
            <a:chExt cx="431653" cy="94500"/>
          </a:xfrm>
        </p:grpSpPr>
        <p:sp>
          <p:nvSpPr>
            <p:cNvPr id="391" name="Google Shape;391;p3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3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3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4" name="Google Shape;394;p33"/>
          <p:cNvGrpSpPr/>
          <p:nvPr/>
        </p:nvGrpSpPr>
        <p:grpSpPr>
          <a:xfrm flipH="1">
            <a:off x="4158122" y="4535409"/>
            <a:ext cx="825589" cy="93999"/>
            <a:chOff x="5718423" y="809024"/>
            <a:chExt cx="830071" cy="94500"/>
          </a:xfrm>
        </p:grpSpPr>
        <p:sp>
          <p:nvSpPr>
            <p:cNvPr id="395" name="Google Shape;395;p33"/>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33"/>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33"/>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33"/>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99"/>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Only Title 1">
  <p:cSld name="TITLE_ONLY_1_1">
    <p:spTree>
      <p:nvGrpSpPr>
        <p:cNvPr id="1" name="Shape 400"/>
        <p:cNvGrpSpPr/>
        <p:nvPr/>
      </p:nvGrpSpPr>
      <p:grpSpPr>
        <a:xfrm>
          <a:off x="0" y="0"/>
          <a:ext cx="0" cy="0"/>
          <a:chOff x="0" y="0"/>
          <a:chExt cx="0" cy="0"/>
        </a:xfrm>
      </p:grpSpPr>
      <p:sp>
        <p:nvSpPr>
          <p:cNvPr id="401" name="Google Shape;401;p3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35"/>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03" name="Google Shape;403;p35"/>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4" name="Google Shape;404;p35"/>
          <p:cNvGrpSpPr/>
          <p:nvPr/>
        </p:nvGrpSpPr>
        <p:grpSpPr>
          <a:xfrm rot="10800000" flipH="1">
            <a:off x="498549" y="419474"/>
            <a:ext cx="429322" cy="93999"/>
            <a:chOff x="5795037" y="809024"/>
            <a:chExt cx="431653" cy="94500"/>
          </a:xfrm>
        </p:grpSpPr>
        <p:sp>
          <p:nvSpPr>
            <p:cNvPr id="405" name="Google Shape;405;p3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3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3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8" name="Google Shape;408;p35"/>
          <p:cNvGrpSpPr/>
          <p:nvPr/>
        </p:nvGrpSpPr>
        <p:grpSpPr>
          <a:xfrm flipH="1">
            <a:off x="1988847" y="4535409"/>
            <a:ext cx="825589" cy="93999"/>
            <a:chOff x="5718423" y="809024"/>
            <a:chExt cx="830071" cy="94500"/>
          </a:xfrm>
        </p:grpSpPr>
        <p:sp>
          <p:nvSpPr>
            <p:cNvPr id="409" name="Google Shape;409;p3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35"/>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35"/>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35"/>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ly Title 3">
  <p:cSld name="TITLE_ONLY_2">
    <p:spTree>
      <p:nvGrpSpPr>
        <p:cNvPr id="1" name="Shape 413"/>
        <p:cNvGrpSpPr/>
        <p:nvPr/>
      </p:nvGrpSpPr>
      <p:grpSpPr>
        <a:xfrm>
          <a:off x="0" y="0"/>
          <a:ext cx="0" cy="0"/>
          <a:chOff x="0" y="0"/>
          <a:chExt cx="0" cy="0"/>
        </a:xfrm>
      </p:grpSpPr>
      <p:sp>
        <p:nvSpPr>
          <p:cNvPr id="414" name="Google Shape;414;p3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3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16" name="Google Shape;416;p36"/>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7" name="Google Shape;417;p36"/>
          <p:cNvGrpSpPr/>
          <p:nvPr/>
        </p:nvGrpSpPr>
        <p:grpSpPr>
          <a:xfrm rot="10800000" flipH="1">
            <a:off x="498549" y="419474"/>
            <a:ext cx="429322" cy="93999"/>
            <a:chOff x="5795037" y="809024"/>
            <a:chExt cx="431653" cy="94500"/>
          </a:xfrm>
        </p:grpSpPr>
        <p:sp>
          <p:nvSpPr>
            <p:cNvPr id="418" name="Google Shape;418;p3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3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3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1" name="Google Shape;421;p36"/>
          <p:cNvGrpSpPr/>
          <p:nvPr/>
        </p:nvGrpSpPr>
        <p:grpSpPr>
          <a:xfrm rot="-5400000" flipH="1">
            <a:off x="8191799" y="905324"/>
            <a:ext cx="825589" cy="93999"/>
            <a:chOff x="5718423" y="809024"/>
            <a:chExt cx="830071" cy="94500"/>
          </a:xfrm>
        </p:grpSpPr>
        <p:sp>
          <p:nvSpPr>
            <p:cNvPr id="422" name="Google Shape;422;p3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36"/>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36"/>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36"/>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6" name="Google Shape;426;p36"/>
          <p:cNvGrpSpPr/>
          <p:nvPr/>
        </p:nvGrpSpPr>
        <p:grpSpPr>
          <a:xfrm rot="-5400000" flipH="1">
            <a:off x="131141" y="4126299"/>
            <a:ext cx="825589" cy="93999"/>
            <a:chOff x="5718423" y="809024"/>
            <a:chExt cx="830071" cy="94500"/>
          </a:xfrm>
        </p:grpSpPr>
        <p:sp>
          <p:nvSpPr>
            <p:cNvPr id="427" name="Google Shape;427;p3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36"/>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36"/>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36"/>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Only Title 2">
  <p:cSld name="TITLE_ONLY_1_1_1">
    <p:spTree>
      <p:nvGrpSpPr>
        <p:cNvPr id="1" name="Shape 431"/>
        <p:cNvGrpSpPr/>
        <p:nvPr/>
      </p:nvGrpSpPr>
      <p:grpSpPr>
        <a:xfrm>
          <a:off x="0" y="0"/>
          <a:ext cx="0" cy="0"/>
          <a:chOff x="0" y="0"/>
          <a:chExt cx="0" cy="0"/>
        </a:xfrm>
      </p:grpSpPr>
      <p:sp>
        <p:nvSpPr>
          <p:cNvPr id="432" name="Google Shape;432;p3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37"/>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34" name="Google Shape;434;p37"/>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5" name="Google Shape;435;p37"/>
          <p:cNvGrpSpPr/>
          <p:nvPr/>
        </p:nvGrpSpPr>
        <p:grpSpPr>
          <a:xfrm rot="10800000" flipH="1">
            <a:off x="498549" y="419474"/>
            <a:ext cx="429322" cy="93999"/>
            <a:chOff x="5795037" y="809024"/>
            <a:chExt cx="431653" cy="94500"/>
          </a:xfrm>
        </p:grpSpPr>
        <p:sp>
          <p:nvSpPr>
            <p:cNvPr id="436" name="Google Shape;436;p3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3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3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9" name="Google Shape;439;p37"/>
          <p:cNvGrpSpPr/>
          <p:nvPr/>
        </p:nvGrpSpPr>
        <p:grpSpPr>
          <a:xfrm rot="-5400000" flipH="1">
            <a:off x="131141" y="4126299"/>
            <a:ext cx="825589" cy="93999"/>
            <a:chOff x="5718423" y="809024"/>
            <a:chExt cx="830071" cy="94500"/>
          </a:xfrm>
        </p:grpSpPr>
        <p:sp>
          <p:nvSpPr>
            <p:cNvPr id="440" name="Google Shape;440;p3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37"/>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37"/>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37"/>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ly Title 4">
  <p:cSld name="TITLE_ONLY_2_1">
    <p:spTree>
      <p:nvGrpSpPr>
        <p:cNvPr id="1" name="Shape 444"/>
        <p:cNvGrpSpPr/>
        <p:nvPr/>
      </p:nvGrpSpPr>
      <p:grpSpPr>
        <a:xfrm>
          <a:off x="0" y="0"/>
          <a:ext cx="0" cy="0"/>
          <a:chOff x="0" y="0"/>
          <a:chExt cx="0" cy="0"/>
        </a:xfrm>
      </p:grpSpPr>
      <p:sp>
        <p:nvSpPr>
          <p:cNvPr id="445" name="Google Shape;445;p3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38"/>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47" name="Google Shape;447;p38"/>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8" name="Google Shape;448;p38"/>
          <p:cNvGrpSpPr/>
          <p:nvPr/>
        </p:nvGrpSpPr>
        <p:grpSpPr>
          <a:xfrm rot="10800000" flipH="1">
            <a:off x="498549" y="419474"/>
            <a:ext cx="429322" cy="93999"/>
            <a:chOff x="5795037" y="809024"/>
            <a:chExt cx="431653" cy="94500"/>
          </a:xfrm>
        </p:grpSpPr>
        <p:sp>
          <p:nvSpPr>
            <p:cNvPr id="449" name="Google Shape;449;p3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3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3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2" name="Google Shape;452;p38"/>
          <p:cNvSpPr/>
          <p:nvPr/>
        </p:nvSpPr>
        <p:spPr>
          <a:xfrm flipH="1">
            <a:off x="7841279"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3" name="Google Shape;453;p38"/>
          <p:cNvGrpSpPr/>
          <p:nvPr/>
        </p:nvGrpSpPr>
        <p:grpSpPr>
          <a:xfrm rot="10800000">
            <a:off x="8219908" y="419474"/>
            <a:ext cx="429322" cy="93999"/>
            <a:chOff x="5795037" y="809024"/>
            <a:chExt cx="431653" cy="94500"/>
          </a:xfrm>
        </p:grpSpPr>
        <p:sp>
          <p:nvSpPr>
            <p:cNvPr id="454" name="Google Shape;454;p3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3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3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457"/>
        <p:cNvGrpSpPr/>
        <p:nvPr/>
      </p:nvGrpSpPr>
      <p:grpSpPr>
        <a:xfrm>
          <a:off x="0" y="0"/>
          <a:ext cx="0" cy="0"/>
          <a:chOff x="0" y="0"/>
          <a:chExt cx="0" cy="0"/>
        </a:xfrm>
      </p:grpSpPr>
      <p:sp>
        <p:nvSpPr>
          <p:cNvPr id="458" name="Google Shape;458;p3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39"/>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60" name="Google Shape;460;p39"/>
          <p:cNvSpPr txBox="1">
            <a:spLocks noGrp="1"/>
          </p:cNvSpPr>
          <p:nvPr>
            <p:ph type="subTitle" idx="1"/>
          </p:nvPr>
        </p:nvSpPr>
        <p:spPr>
          <a:xfrm>
            <a:off x="1321100" y="2180143"/>
            <a:ext cx="1750800" cy="639300"/>
          </a:xfrm>
          <a:prstGeom prst="rect">
            <a:avLst/>
          </a:prstGeom>
          <a:solidFill>
            <a:schemeClr val="accent6"/>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461" name="Google Shape;461;p39"/>
          <p:cNvSpPr txBox="1">
            <a:spLocks noGrp="1"/>
          </p:cNvSpPr>
          <p:nvPr>
            <p:ph type="subTitle" idx="2"/>
          </p:nvPr>
        </p:nvSpPr>
        <p:spPr>
          <a:xfrm>
            <a:off x="3702600" y="3069467"/>
            <a:ext cx="1750800" cy="639300"/>
          </a:xfrm>
          <a:prstGeom prst="rect">
            <a:avLst/>
          </a:prstGeom>
          <a:solidFill>
            <a:schemeClr val="accent6"/>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462" name="Google Shape;462;p39"/>
          <p:cNvSpPr txBox="1">
            <a:spLocks noGrp="1"/>
          </p:cNvSpPr>
          <p:nvPr>
            <p:ph type="subTitle" idx="3"/>
          </p:nvPr>
        </p:nvSpPr>
        <p:spPr>
          <a:xfrm>
            <a:off x="6072250" y="2180143"/>
            <a:ext cx="1750800" cy="639300"/>
          </a:xfrm>
          <a:prstGeom prst="rect">
            <a:avLst/>
          </a:prstGeom>
          <a:solidFill>
            <a:schemeClr val="accent6"/>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chemeClr val="dk1"/>
                </a:solidFill>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463" name="Google Shape;463;p39"/>
          <p:cNvSpPr/>
          <p:nvPr/>
        </p:nvSpPr>
        <p:spPr>
          <a:xfrm flipH="1">
            <a:off x="7839315"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4" name="Google Shape;464;p39"/>
          <p:cNvGrpSpPr/>
          <p:nvPr/>
        </p:nvGrpSpPr>
        <p:grpSpPr>
          <a:xfrm rot="10800000">
            <a:off x="8217944" y="419474"/>
            <a:ext cx="429322" cy="93999"/>
            <a:chOff x="5795037" y="809024"/>
            <a:chExt cx="431653" cy="94500"/>
          </a:xfrm>
        </p:grpSpPr>
        <p:sp>
          <p:nvSpPr>
            <p:cNvPr id="465" name="Google Shape;465;p3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3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3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8" name="Google Shape;468;p39"/>
          <p:cNvSpPr/>
          <p:nvPr/>
        </p:nvSpPr>
        <p:spPr>
          <a:xfrm>
            <a:off x="429430"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9" name="Google Shape;469;p39"/>
          <p:cNvGrpSpPr/>
          <p:nvPr/>
        </p:nvGrpSpPr>
        <p:grpSpPr>
          <a:xfrm rot="10800000" flipH="1">
            <a:off x="494779" y="4466049"/>
            <a:ext cx="429322" cy="93999"/>
            <a:chOff x="5795037" y="809024"/>
            <a:chExt cx="431653" cy="94500"/>
          </a:xfrm>
        </p:grpSpPr>
        <p:sp>
          <p:nvSpPr>
            <p:cNvPr id="470" name="Google Shape;470;p3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3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3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73"/>
        <p:cNvGrpSpPr/>
        <p:nvPr/>
      </p:nvGrpSpPr>
      <p:grpSpPr>
        <a:xfrm>
          <a:off x="0" y="0"/>
          <a:ext cx="0" cy="0"/>
          <a:chOff x="0" y="0"/>
          <a:chExt cx="0" cy="0"/>
        </a:xfrm>
      </p:grpSpPr>
      <p:sp>
        <p:nvSpPr>
          <p:cNvPr id="474" name="Google Shape;474;p4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4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6" name="Google Shape;476;p40"/>
          <p:cNvGrpSpPr/>
          <p:nvPr/>
        </p:nvGrpSpPr>
        <p:grpSpPr>
          <a:xfrm rot="10800000" flipH="1">
            <a:off x="498549" y="419474"/>
            <a:ext cx="429322" cy="93999"/>
            <a:chOff x="5795037" y="809024"/>
            <a:chExt cx="431653" cy="94500"/>
          </a:xfrm>
        </p:grpSpPr>
        <p:sp>
          <p:nvSpPr>
            <p:cNvPr id="477" name="Google Shape;477;p4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4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4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0" name="Google Shape;480;p40"/>
          <p:cNvGrpSpPr/>
          <p:nvPr/>
        </p:nvGrpSpPr>
        <p:grpSpPr>
          <a:xfrm flipH="1">
            <a:off x="4158122" y="4535409"/>
            <a:ext cx="825589" cy="93999"/>
            <a:chOff x="5718423" y="809024"/>
            <a:chExt cx="830071" cy="94500"/>
          </a:xfrm>
        </p:grpSpPr>
        <p:sp>
          <p:nvSpPr>
            <p:cNvPr id="481" name="Google Shape;481;p4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40"/>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40"/>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40"/>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5" name="Google Shape;485;p40"/>
          <p:cNvSpPr/>
          <p:nvPr/>
        </p:nvSpPr>
        <p:spPr>
          <a:xfrm>
            <a:off x="714600" y="1167575"/>
            <a:ext cx="7709700" cy="2808300"/>
          </a:xfrm>
          <a:prstGeom prst="roundRect">
            <a:avLst>
              <a:gd name="adj" fmla="val 2501"/>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49803"/>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40"/>
          <p:cNvSpPr txBox="1">
            <a:spLocks noGrp="1"/>
          </p:cNvSpPr>
          <p:nvPr>
            <p:ph type="title"/>
          </p:nvPr>
        </p:nvSpPr>
        <p:spPr>
          <a:xfrm>
            <a:off x="1502800" y="1370700"/>
            <a:ext cx="6130500" cy="25293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900">
                <a:solidFill>
                  <a:schemeClr val="dk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487"/>
        <p:cNvGrpSpPr/>
        <p:nvPr/>
      </p:nvGrpSpPr>
      <p:grpSpPr>
        <a:xfrm>
          <a:off x="0" y="0"/>
          <a:ext cx="0" cy="0"/>
          <a:chOff x="0" y="0"/>
          <a:chExt cx="0" cy="0"/>
        </a:xfrm>
      </p:grpSpPr>
      <p:sp>
        <p:nvSpPr>
          <p:cNvPr id="488" name="Google Shape;488;p41"/>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41"/>
          <p:cNvSpPr txBox="1">
            <a:spLocks noGrp="1"/>
          </p:cNvSpPr>
          <p:nvPr>
            <p:ph type="title"/>
          </p:nvPr>
        </p:nvSpPr>
        <p:spPr>
          <a:xfrm>
            <a:off x="5194800" y="1642350"/>
            <a:ext cx="32280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90" name="Google Shape;490;p41"/>
          <p:cNvSpPr txBox="1">
            <a:spLocks noGrp="1"/>
          </p:cNvSpPr>
          <p:nvPr>
            <p:ph type="subTitle" idx="1"/>
          </p:nvPr>
        </p:nvSpPr>
        <p:spPr>
          <a:xfrm>
            <a:off x="5194900" y="2215050"/>
            <a:ext cx="3228000" cy="1080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491" name="Google Shape;491;p41"/>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2" name="Google Shape;492;p41"/>
          <p:cNvGrpSpPr/>
          <p:nvPr/>
        </p:nvGrpSpPr>
        <p:grpSpPr>
          <a:xfrm rot="10800000" flipH="1">
            <a:off x="498549" y="419474"/>
            <a:ext cx="429322" cy="93999"/>
            <a:chOff x="5795037" y="809024"/>
            <a:chExt cx="431653" cy="94500"/>
          </a:xfrm>
        </p:grpSpPr>
        <p:sp>
          <p:nvSpPr>
            <p:cNvPr id="493" name="Google Shape;493;p41"/>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41"/>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41"/>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6" name="Google Shape;496;p41"/>
          <p:cNvGrpSpPr/>
          <p:nvPr/>
        </p:nvGrpSpPr>
        <p:grpSpPr>
          <a:xfrm flipH="1">
            <a:off x="7597199" y="4539099"/>
            <a:ext cx="825589" cy="93999"/>
            <a:chOff x="5718423" y="809024"/>
            <a:chExt cx="830071" cy="94500"/>
          </a:xfrm>
        </p:grpSpPr>
        <p:sp>
          <p:nvSpPr>
            <p:cNvPr id="497" name="Google Shape;497;p41"/>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41"/>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41"/>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41"/>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4">
  <p:cSld name="CUSTOM_4_1">
    <p:spTree>
      <p:nvGrpSpPr>
        <p:cNvPr id="1" name="Shape 501"/>
        <p:cNvGrpSpPr/>
        <p:nvPr/>
      </p:nvGrpSpPr>
      <p:grpSpPr>
        <a:xfrm>
          <a:off x="0" y="0"/>
          <a:ext cx="0" cy="0"/>
          <a:chOff x="0" y="0"/>
          <a:chExt cx="0" cy="0"/>
        </a:xfrm>
      </p:grpSpPr>
      <p:sp>
        <p:nvSpPr>
          <p:cNvPr id="502" name="Google Shape;502;p42"/>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42"/>
          <p:cNvSpPr txBox="1">
            <a:spLocks noGrp="1"/>
          </p:cNvSpPr>
          <p:nvPr>
            <p:ph type="title"/>
          </p:nvPr>
        </p:nvSpPr>
        <p:spPr>
          <a:xfrm>
            <a:off x="720000" y="1642350"/>
            <a:ext cx="3228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504" name="Google Shape;504;p42"/>
          <p:cNvSpPr txBox="1">
            <a:spLocks noGrp="1"/>
          </p:cNvSpPr>
          <p:nvPr>
            <p:ph type="subTitle" idx="1"/>
          </p:nvPr>
        </p:nvSpPr>
        <p:spPr>
          <a:xfrm>
            <a:off x="720000" y="2215050"/>
            <a:ext cx="3228000" cy="1080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05" name="Google Shape;505;p42"/>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6" name="Google Shape;506;p42"/>
          <p:cNvGrpSpPr/>
          <p:nvPr/>
        </p:nvGrpSpPr>
        <p:grpSpPr>
          <a:xfrm rot="10800000" flipH="1">
            <a:off x="498549" y="419474"/>
            <a:ext cx="429322" cy="93999"/>
            <a:chOff x="5795037" y="809024"/>
            <a:chExt cx="431653" cy="94500"/>
          </a:xfrm>
        </p:grpSpPr>
        <p:sp>
          <p:nvSpPr>
            <p:cNvPr id="507" name="Google Shape;507;p42"/>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42"/>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42"/>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0" name="Google Shape;510;p42"/>
          <p:cNvGrpSpPr/>
          <p:nvPr/>
        </p:nvGrpSpPr>
        <p:grpSpPr>
          <a:xfrm flipH="1">
            <a:off x="720011" y="4539099"/>
            <a:ext cx="825589" cy="93999"/>
            <a:chOff x="5718423" y="809024"/>
            <a:chExt cx="830071" cy="94500"/>
          </a:xfrm>
        </p:grpSpPr>
        <p:sp>
          <p:nvSpPr>
            <p:cNvPr id="511" name="Google Shape;511;p42"/>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42"/>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42"/>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42"/>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515"/>
        <p:cNvGrpSpPr/>
        <p:nvPr/>
      </p:nvGrpSpPr>
      <p:grpSpPr>
        <a:xfrm>
          <a:off x="0" y="0"/>
          <a:ext cx="0" cy="0"/>
          <a:chOff x="0" y="0"/>
          <a:chExt cx="0" cy="0"/>
        </a:xfrm>
      </p:grpSpPr>
      <p:sp>
        <p:nvSpPr>
          <p:cNvPr id="516" name="Google Shape;516;p43"/>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43"/>
          <p:cNvSpPr txBox="1">
            <a:spLocks noGrp="1"/>
          </p:cNvSpPr>
          <p:nvPr>
            <p:ph type="title"/>
          </p:nvPr>
        </p:nvSpPr>
        <p:spPr>
          <a:xfrm>
            <a:off x="5194800" y="1559725"/>
            <a:ext cx="3228000" cy="1109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518" name="Google Shape;518;p43"/>
          <p:cNvSpPr txBox="1">
            <a:spLocks noGrp="1"/>
          </p:cNvSpPr>
          <p:nvPr>
            <p:ph type="subTitle" idx="1"/>
          </p:nvPr>
        </p:nvSpPr>
        <p:spPr>
          <a:xfrm>
            <a:off x="5194950" y="2669100"/>
            <a:ext cx="3228000" cy="1080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19" name="Google Shape;519;p43"/>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0" name="Google Shape;520;p43"/>
          <p:cNvGrpSpPr/>
          <p:nvPr/>
        </p:nvGrpSpPr>
        <p:grpSpPr>
          <a:xfrm rot="10800000" flipH="1">
            <a:off x="498549" y="419474"/>
            <a:ext cx="429322" cy="93999"/>
            <a:chOff x="5795037" y="809024"/>
            <a:chExt cx="431653" cy="94500"/>
          </a:xfrm>
        </p:grpSpPr>
        <p:sp>
          <p:nvSpPr>
            <p:cNvPr id="521" name="Google Shape;521;p4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4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4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4" name="Google Shape;524;p43"/>
          <p:cNvSpPr/>
          <p:nvPr/>
        </p:nvSpPr>
        <p:spPr>
          <a:xfrm flipH="1">
            <a:off x="7851885"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5" name="Google Shape;525;p43"/>
          <p:cNvGrpSpPr/>
          <p:nvPr/>
        </p:nvGrpSpPr>
        <p:grpSpPr>
          <a:xfrm rot="10800000">
            <a:off x="8230513" y="4466049"/>
            <a:ext cx="429322" cy="93999"/>
            <a:chOff x="5795037" y="809024"/>
            <a:chExt cx="431653" cy="94500"/>
          </a:xfrm>
        </p:grpSpPr>
        <p:sp>
          <p:nvSpPr>
            <p:cNvPr id="526" name="Google Shape;526;p43"/>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43"/>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43"/>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529"/>
        <p:cNvGrpSpPr/>
        <p:nvPr/>
      </p:nvGrpSpPr>
      <p:grpSpPr>
        <a:xfrm>
          <a:off x="0" y="0"/>
          <a:ext cx="0" cy="0"/>
          <a:chOff x="0" y="0"/>
          <a:chExt cx="0" cy="0"/>
        </a:xfrm>
      </p:grpSpPr>
      <p:sp>
        <p:nvSpPr>
          <p:cNvPr id="530" name="Google Shape;530;p44"/>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44"/>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532" name="Google Shape;532;p44"/>
          <p:cNvSpPr txBox="1">
            <a:spLocks noGrp="1"/>
          </p:cNvSpPr>
          <p:nvPr>
            <p:ph type="title" idx="2"/>
          </p:nvPr>
        </p:nvSpPr>
        <p:spPr>
          <a:xfrm>
            <a:off x="1055550" y="3275500"/>
            <a:ext cx="1909500" cy="178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18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533" name="Google Shape;533;p44"/>
          <p:cNvSpPr txBox="1">
            <a:spLocks noGrp="1"/>
          </p:cNvSpPr>
          <p:nvPr>
            <p:ph type="subTitle" idx="1"/>
          </p:nvPr>
        </p:nvSpPr>
        <p:spPr>
          <a:xfrm>
            <a:off x="937700" y="3568805"/>
            <a:ext cx="21753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34" name="Google Shape;534;p44"/>
          <p:cNvSpPr txBox="1">
            <a:spLocks noGrp="1"/>
          </p:cNvSpPr>
          <p:nvPr>
            <p:ph type="title" idx="3"/>
          </p:nvPr>
        </p:nvSpPr>
        <p:spPr>
          <a:xfrm>
            <a:off x="3617306" y="1801975"/>
            <a:ext cx="1909500" cy="178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18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535" name="Google Shape;535;p44"/>
          <p:cNvSpPr txBox="1">
            <a:spLocks noGrp="1"/>
          </p:cNvSpPr>
          <p:nvPr>
            <p:ph type="subTitle" idx="4"/>
          </p:nvPr>
        </p:nvSpPr>
        <p:spPr>
          <a:xfrm>
            <a:off x="3484425" y="2101056"/>
            <a:ext cx="21753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36" name="Google Shape;536;p44"/>
          <p:cNvSpPr txBox="1">
            <a:spLocks noGrp="1"/>
          </p:cNvSpPr>
          <p:nvPr>
            <p:ph type="title" idx="5"/>
          </p:nvPr>
        </p:nvSpPr>
        <p:spPr>
          <a:xfrm>
            <a:off x="6179093" y="3275500"/>
            <a:ext cx="1909500" cy="178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18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537" name="Google Shape;537;p44"/>
          <p:cNvSpPr txBox="1">
            <a:spLocks noGrp="1"/>
          </p:cNvSpPr>
          <p:nvPr>
            <p:ph type="subTitle" idx="6"/>
          </p:nvPr>
        </p:nvSpPr>
        <p:spPr>
          <a:xfrm>
            <a:off x="6031150" y="3568805"/>
            <a:ext cx="21753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38" name="Google Shape;538;p44"/>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9" name="Google Shape;539;p44"/>
          <p:cNvGrpSpPr/>
          <p:nvPr/>
        </p:nvGrpSpPr>
        <p:grpSpPr>
          <a:xfrm rot="10800000" flipH="1">
            <a:off x="498549" y="419474"/>
            <a:ext cx="429322" cy="93999"/>
            <a:chOff x="5795037" y="809024"/>
            <a:chExt cx="431653" cy="94500"/>
          </a:xfrm>
        </p:grpSpPr>
        <p:sp>
          <p:nvSpPr>
            <p:cNvPr id="540" name="Google Shape;540;p44"/>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44"/>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44"/>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3" name="Google Shape;543;p44"/>
          <p:cNvGrpSpPr/>
          <p:nvPr/>
        </p:nvGrpSpPr>
        <p:grpSpPr>
          <a:xfrm flipH="1">
            <a:off x="4166374" y="4536144"/>
            <a:ext cx="825589" cy="93999"/>
            <a:chOff x="5718423" y="809024"/>
            <a:chExt cx="830071" cy="94500"/>
          </a:xfrm>
        </p:grpSpPr>
        <p:sp>
          <p:nvSpPr>
            <p:cNvPr id="544" name="Google Shape;544;p44"/>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44"/>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44"/>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44"/>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548"/>
        <p:cNvGrpSpPr/>
        <p:nvPr/>
      </p:nvGrpSpPr>
      <p:grpSpPr>
        <a:xfrm>
          <a:off x="0" y="0"/>
          <a:ext cx="0" cy="0"/>
          <a:chOff x="0" y="0"/>
          <a:chExt cx="0" cy="0"/>
        </a:xfrm>
      </p:grpSpPr>
      <p:sp>
        <p:nvSpPr>
          <p:cNvPr id="549" name="Google Shape;549;p45"/>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45"/>
          <p:cNvSpPr txBox="1">
            <a:spLocks noGrp="1"/>
          </p:cNvSpPr>
          <p:nvPr>
            <p:ph type="title"/>
          </p:nvPr>
        </p:nvSpPr>
        <p:spPr>
          <a:xfrm>
            <a:off x="713200" y="375275"/>
            <a:ext cx="5526300" cy="873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500"/>
              <a:buNone/>
              <a:defRPr sz="7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551" name="Google Shape;551;p45"/>
          <p:cNvSpPr txBox="1">
            <a:spLocks noGrp="1"/>
          </p:cNvSpPr>
          <p:nvPr>
            <p:ph type="subTitle" idx="1"/>
          </p:nvPr>
        </p:nvSpPr>
        <p:spPr>
          <a:xfrm>
            <a:off x="713200" y="1684300"/>
            <a:ext cx="3434700" cy="1163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552" name="Google Shape;552;p45"/>
          <p:cNvSpPr/>
          <p:nvPr/>
        </p:nvSpPr>
        <p:spPr>
          <a:xfrm flipH="1">
            <a:off x="5950679"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3" name="Google Shape;553;p45"/>
          <p:cNvGrpSpPr/>
          <p:nvPr/>
        </p:nvGrpSpPr>
        <p:grpSpPr>
          <a:xfrm rot="10800000">
            <a:off x="8219908" y="419474"/>
            <a:ext cx="429322" cy="93999"/>
            <a:chOff x="5795037" y="809024"/>
            <a:chExt cx="431653" cy="94500"/>
          </a:xfrm>
        </p:grpSpPr>
        <p:sp>
          <p:nvSpPr>
            <p:cNvPr id="554" name="Google Shape;554;p4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4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4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7" name="Google Shape;557;p45"/>
          <p:cNvGrpSpPr/>
          <p:nvPr/>
        </p:nvGrpSpPr>
        <p:grpSpPr>
          <a:xfrm flipH="1">
            <a:off x="6676322" y="4535409"/>
            <a:ext cx="825589" cy="93999"/>
            <a:chOff x="5718423" y="809024"/>
            <a:chExt cx="830071" cy="94500"/>
          </a:xfrm>
        </p:grpSpPr>
        <p:sp>
          <p:nvSpPr>
            <p:cNvPr id="558" name="Google Shape;558;p4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45"/>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45"/>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45"/>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2" name="Google Shape;562;p45"/>
          <p:cNvSpPr txBox="1"/>
          <p:nvPr/>
        </p:nvSpPr>
        <p:spPr>
          <a:xfrm>
            <a:off x="713200" y="3476625"/>
            <a:ext cx="3780300" cy="615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300"/>
              </a:spcBef>
              <a:spcAft>
                <a:spcPts val="0"/>
              </a:spcAft>
              <a:buClr>
                <a:srgbClr val="000000"/>
              </a:buClr>
              <a:buSzPts val="1200"/>
              <a:buFont typeface="Arial"/>
              <a:buNone/>
            </a:pPr>
            <a:r>
              <a:rPr lang="fr" sz="1200" b="0" i="0" u="none" strike="noStrike" cap="none">
                <a:solidFill>
                  <a:schemeClr val="lt1"/>
                </a:solidFill>
                <a:latin typeface="Darker Grotesque Medium"/>
                <a:ea typeface="Darker Grotesque Medium"/>
                <a:cs typeface="Darker Grotesque Medium"/>
                <a:sym typeface="Darker Grotesque Medium"/>
              </a:rPr>
              <a:t>CREDITS: This presentation template was created by </a:t>
            </a:r>
            <a:r>
              <a:rPr lang="fr" sz="1200" b="0" i="0" u="none" strike="noStrike" cap="none">
                <a:solidFill>
                  <a:schemeClr val="hlink"/>
                </a:solidFill>
                <a:uFill>
                  <a:noFill/>
                </a:uFill>
                <a:latin typeface="Darker Grotesque Medium"/>
                <a:ea typeface="Darker Grotesque Medium"/>
                <a:cs typeface="Darker Grotesque Medium"/>
                <a:sym typeface="Darker Grotesque Medium"/>
                <a:hlinkClick r:id="rId2"/>
              </a:rPr>
              <a:t>Slidesgo</a:t>
            </a:r>
            <a:r>
              <a:rPr lang="fr" sz="1200" b="0" i="0" u="none" strike="noStrike" cap="none">
                <a:solidFill>
                  <a:schemeClr val="lt1"/>
                </a:solidFill>
                <a:latin typeface="Darker Grotesque Medium"/>
                <a:ea typeface="Darker Grotesque Medium"/>
                <a:cs typeface="Darker Grotesque Medium"/>
                <a:sym typeface="Darker Grotesque Medium"/>
              </a:rPr>
              <a:t>, including icons by </a:t>
            </a:r>
            <a:r>
              <a:rPr lang="fr" sz="1200" b="0" i="0" u="none" strike="noStrike" cap="none">
                <a:solidFill>
                  <a:schemeClr val="hlink"/>
                </a:solidFill>
                <a:uFill>
                  <a:noFill/>
                </a:uFill>
                <a:latin typeface="Darker Grotesque Medium"/>
                <a:ea typeface="Darker Grotesque Medium"/>
                <a:cs typeface="Darker Grotesque Medium"/>
                <a:sym typeface="Darker Grotesque Medium"/>
                <a:hlinkClick r:id="rId3"/>
              </a:rPr>
              <a:t>Flaticon</a:t>
            </a:r>
            <a:r>
              <a:rPr lang="fr" sz="1200" b="0" i="0" u="none" strike="noStrike" cap="none">
                <a:solidFill>
                  <a:schemeClr val="lt1"/>
                </a:solidFill>
                <a:latin typeface="Darker Grotesque Medium"/>
                <a:ea typeface="Darker Grotesque Medium"/>
                <a:cs typeface="Darker Grotesque Medium"/>
                <a:sym typeface="Darker Grotesque Medium"/>
              </a:rPr>
              <a:t>, infographics &amp; images by </a:t>
            </a:r>
            <a:r>
              <a:rPr lang="fr" sz="1200" b="0" i="0" u="none" strike="noStrike" cap="none">
                <a:solidFill>
                  <a:schemeClr val="hlink"/>
                </a:solidFill>
                <a:uFill>
                  <a:noFill/>
                </a:uFill>
                <a:latin typeface="Darker Grotesque Medium"/>
                <a:ea typeface="Darker Grotesque Medium"/>
                <a:cs typeface="Darker Grotesque Medium"/>
                <a:sym typeface="Darker Grotesque Medium"/>
                <a:hlinkClick r:id="rId4"/>
              </a:rPr>
              <a:t>Freepik</a:t>
            </a:r>
            <a:endParaRPr sz="1200" b="0" i="0" u="none" strike="noStrike" cap="none">
              <a:solidFill>
                <a:schemeClr val="lt1"/>
              </a:solidFill>
              <a:latin typeface="Darker Grotesque Medium"/>
              <a:ea typeface="Darker Grotesque Medium"/>
              <a:cs typeface="Darker Grotesque Medium"/>
              <a:sym typeface="Darker Grotesque Mediu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2">
  <p:cSld name="TITLE_AND_BODY_1">
    <p:spTree>
      <p:nvGrpSpPr>
        <p:cNvPr id="1" name="Shape 563"/>
        <p:cNvGrpSpPr/>
        <p:nvPr/>
      </p:nvGrpSpPr>
      <p:grpSpPr>
        <a:xfrm>
          <a:off x="0" y="0"/>
          <a:ext cx="0" cy="0"/>
          <a:chOff x="0" y="0"/>
          <a:chExt cx="0" cy="0"/>
        </a:xfrm>
      </p:grpSpPr>
      <p:sp>
        <p:nvSpPr>
          <p:cNvPr id="564" name="Google Shape;564;p46"/>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46"/>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500"/>
              <a:buNone/>
              <a:defRPr sz="3000">
                <a:solidFill>
                  <a:srgbClr val="FFFFFF"/>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566" name="Google Shape;566;p46"/>
          <p:cNvSpPr txBox="1">
            <a:spLocks noGrp="1"/>
          </p:cNvSpPr>
          <p:nvPr>
            <p:ph type="body" idx="1"/>
          </p:nvPr>
        </p:nvSpPr>
        <p:spPr>
          <a:xfrm>
            <a:off x="720000" y="1444275"/>
            <a:ext cx="3702300" cy="30117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150"/>
            </a:lvl1pPr>
            <a:lvl2pPr marL="914400" lvl="1" indent="-304800" algn="l">
              <a:lnSpc>
                <a:spcPct val="115000"/>
              </a:lnSpc>
              <a:spcBef>
                <a:spcPts val="1600"/>
              </a:spcBef>
              <a:spcAft>
                <a:spcPts val="0"/>
              </a:spcAft>
              <a:buSzPts val="1200"/>
              <a:buFont typeface="Roboto Condensed Light"/>
              <a:buChar char="○"/>
              <a:defRPr/>
            </a:lvl2pPr>
            <a:lvl3pPr marL="1371600" lvl="2" indent="-304800" algn="l">
              <a:lnSpc>
                <a:spcPct val="115000"/>
              </a:lnSpc>
              <a:spcBef>
                <a:spcPts val="1600"/>
              </a:spcBef>
              <a:spcAft>
                <a:spcPts val="0"/>
              </a:spcAft>
              <a:buSzPts val="1200"/>
              <a:buFont typeface="Roboto Condensed Light"/>
              <a:buChar char="■"/>
              <a:defRPr/>
            </a:lvl3pPr>
            <a:lvl4pPr marL="1828800" lvl="3" indent="-304800" algn="l">
              <a:lnSpc>
                <a:spcPct val="115000"/>
              </a:lnSpc>
              <a:spcBef>
                <a:spcPts val="1600"/>
              </a:spcBef>
              <a:spcAft>
                <a:spcPts val="0"/>
              </a:spcAft>
              <a:buSzPts val="1200"/>
              <a:buFont typeface="Roboto Condensed Light"/>
              <a:buChar char="●"/>
              <a:defRPr/>
            </a:lvl4pPr>
            <a:lvl5pPr marL="2286000" lvl="4" indent="-304800" algn="l">
              <a:lnSpc>
                <a:spcPct val="115000"/>
              </a:lnSpc>
              <a:spcBef>
                <a:spcPts val="1600"/>
              </a:spcBef>
              <a:spcAft>
                <a:spcPts val="0"/>
              </a:spcAft>
              <a:buSzPts val="1200"/>
              <a:buFont typeface="Roboto Condensed Light"/>
              <a:buChar char="○"/>
              <a:defRPr/>
            </a:lvl5pPr>
            <a:lvl6pPr marL="2743200" lvl="5" indent="-304800" algn="l">
              <a:lnSpc>
                <a:spcPct val="115000"/>
              </a:lnSpc>
              <a:spcBef>
                <a:spcPts val="1600"/>
              </a:spcBef>
              <a:spcAft>
                <a:spcPts val="0"/>
              </a:spcAft>
              <a:buSzPts val="1200"/>
              <a:buFont typeface="Roboto Condensed Light"/>
              <a:buChar char="■"/>
              <a:defRPr/>
            </a:lvl6pPr>
            <a:lvl7pPr marL="3200400" lvl="6" indent="-304800" algn="l">
              <a:lnSpc>
                <a:spcPct val="115000"/>
              </a:lnSpc>
              <a:spcBef>
                <a:spcPts val="1600"/>
              </a:spcBef>
              <a:spcAft>
                <a:spcPts val="0"/>
              </a:spcAft>
              <a:buSzPts val="1200"/>
              <a:buFont typeface="Roboto Condensed Light"/>
              <a:buChar char="●"/>
              <a:defRPr/>
            </a:lvl7pPr>
            <a:lvl8pPr marL="3657600" lvl="7" indent="-304800" algn="l">
              <a:lnSpc>
                <a:spcPct val="115000"/>
              </a:lnSpc>
              <a:spcBef>
                <a:spcPts val="1600"/>
              </a:spcBef>
              <a:spcAft>
                <a:spcPts val="0"/>
              </a:spcAft>
              <a:buSzPts val="1200"/>
              <a:buFont typeface="Roboto Condensed Light"/>
              <a:buChar char="○"/>
              <a:defRPr/>
            </a:lvl8pPr>
            <a:lvl9pPr marL="4114800" lvl="8" indent="-304800" algn="l">
              <a:lnSpc>
                <a:spcPct val="115000"/>
              </a:lnSpc>
              <a:spcBef>
                <a:spcPts val="1600"/>
              </a:spcBef>
              <a:spcAft>
                <a:spcPts val="1600"/>
              </a:spcAft>
              <a:buSzPts val="1200"/>
              <a:buFont typeface="Roboto Condensed Light"/>
              <a:buChar char="■"/>
              <a:defRPr/>
            </a:lvl9pPr>
          </a:lstStyle>
          <a:p>
            <a:endParaRPr/>
          </a:p>
        </p:txBody>
      </p:sp>
      <p:sp>
        <p:nvSpPr>
          <p:cNvPr id="567" name="Google Shape;567;p46"/>
          <p:cNvSpPr txBox="1">
            <a:spLocks noGrp="1"/>
          </p:cNvSpPr>
          <p:nvPr>
            <p:ph type="body" idx="2"/>
          </p:nvPr>
        </p:nvSpPr>
        <p:spPr>
          <a:xfrm>
            <a:off x="4579175" y="1444275"/>
            <a:ext cx="3843600" cy="30117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150"/>
            </a:lvl1pPr>
            <a:lvl2pPr marL="914400" lvl="1" indent="-304800" algn="l">
              <a:lnSpc>
                <a:spcPct val="115000"/>
              </a:lnSpc>
              <a:spcBef>
                <a:spcPts val="1600"/>
              </a:spcBef>
              <a:spcAft>
                <a:spcPts val="0"/>
              </a:spcAft>
              <a:buSzPts val="1200"/>
              <a:buFont typeface="Roboto Condensed Light"/>
              <a:buChar char="○"/>
              <a:defRPr/>
            </a:lvl2pPr>
            <a:lvl3pPr marL="1371600" lvl="2" indent="-304800" algn="l">
              <a:lnSpc>
                <a:spcPct val="115000"/>
              </a:lnSpc>
              <a:spcBef>
                <a:spcPts val="1600"/>
              </a:spcBef>
              <a:spcAft>
                <a:spcPts val="0"/>
              </a:spcAft>
              <a:buSzPts val="1200"/>
              <a:buFont typeface="Roboto Condensed Light"/>
              <a:buChar char="■"/>
              <a:defRPr/>
            </a:lvl3pPr>
            <a:lvl4pPr marL="1828800" lvl="3" indent="-304800" algn="l">
              <a:lnSpc>
                <a:spcPct val="115000"/>
              </a:lnSpc>
              <a:spcBef>
                <a:spcPts val="1600"/>
              </a:spcBef>
              <a:spcAft>
                <a:spcPts val="0"/>
              </a:spcAft>
              <a:buSzPts val="1200"/>
              <a:buFont typeface="Roboto Condensed Light"/>
              <a:buChar char="●"/>
              <a:defRPr/>
            </a:lvl4pPr>
            <a:lvl5pPr marL="2286000" lvl="4" indent="-304800" algn="l">
              <a:lnSpc>
                <a:spcPct val="115000"/>
              </a:lnSpc>
              <a:spcBef>
                <a:spcPts val="1600"/>
              </a:spcBef>
              <a:spcAft>
                <a:spcPts val="0"/>
              </a:spcAft>
              <a:buSzPts val="1200"/>
              <a:buFont typeface="Roboto Condensed Light"/>
              <a:buChar char="○"/>
              <a:defRPr/>
            </a:lvl5pPr>
            <a:lvl6pPr marL="2743200" lvl="5" indent="-304800" algn="l">
              <a:lnSpc>
                <a:spcPct val="115000"/>
              </a:lnSpc>
              <a:spcBef>
                <a:spcPts val="1600"/>
              </a:spcBef>
              <a:spcAft>
                <a:spcPts val="0"/>
              </a:spcAft>
              <a:buSzPts val="1200"/>
              <a:buFont typeface="Roboto Condensed Light"/>
              <a:buChar char="■"/>
              <a:defRPr/>
            </a:lvl6pPr>
            <a:lvl7pPr marL="3200400" lvl="6" indent="-304800" algn="l">
              <a:lnSpc>
                <a:spcPct val="115000"/>
              </a:lnSpc>
              <a:spcBef>
                <a:spcPts val="1600"/>
              </a:spcBef>
              <a:spcAft>
                <a:spcPts val="0"/>
              </a:spcAft>
              <a:buSzPts val="1200"/>
              <a:buFont typeface="Roboto Condensed Light"/>
              <a:buChar char="●"/>
              <a:defRPr/>
            </a:lvl7pPr>
            <a:lvl8pPr marL="3657600" lvl="7" indent="-304800" algn="l">
              <a:lnSpc>
                <a:spcPct val="115000"/>
              </a:lnSpc>
              <a:spcBef>
                <a:spcPts val="1600"/>
              </a:spcBef>
              <a:spcAft>
                <a:spcPts val="0"/>
              </a:spcAft>
              <a:buSzPts val="1200"/>
              <a:buFont typeface="Roboto Condensed Light"/>
              <a:buChar char="○"/>
              <a:defRPr/>
            </a:lvl8pPr>
            <a:lvl9pPr marL="4114800" lvl="8" indent="-304800" algn="l">
              <a:lnSpc>
                <a:spcPct val="115000"/>
              </a:lnSpc>
              <a:spcBef>
                <a:spcPts val="1600"/>
              </a:spcBef>
              <a:spcAft>
                <a:spcPts val="1600"/>
              </a:spcAft>
              <a:buSzPts val="1200"/>
              <a:buFont typeface="Roboto Condensed Light"/>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68"/>
        <p:cNvGrpSpPr/>
        <p:nvPr/>
      </p:nvGrpSpPr>
      <p:grpSpPr>
        <a:xfrm>
          <a:off x="0" y="0"/>
          <a:ext cx="0" cy="0"/>
          <a:chOff x="0" y="0"/>
          <a:chExt cx="0" cy="0"/>
        </a:xfrm>
      </p:grpSpPr>
      <p:sp>
        <p:nvSpPr>
          <p:cNvPr id="569" name="Google Shape;569;p47"/>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47"/>
          <p:cNvSpPr/>
          <p:nvPr/>
        </p:nvSpPr>
        <p:spPr>
          <a:xfrm>
            <a:off x="433200"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1" name="Google Shape;571;p47"/>
          <p:cNvGrpSpPr/>
          <p:nvPr/>
        </p:nvGrpSpPr>
        <p:grpSpPr>
          <a:xfrm rot="10800000" flipH="1">
            <a:off x="498549" y="419474"/>
            <a:ext cx="429322" cy="93999"/>
            <a:chOff x="5795037" y="809024"/>
            <a:chExt cx="431653" cy="94500"/>
          </a:xfrm>
        </p:grpSpPr>
        <p:sp>
          <p:nvSpPr>
            <p:cNvPr id="572" name="Google Shape;572;p4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4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4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5" name="Google Shape;575;p47"/>
          <p:cNvGrpSpPr/>
          <p:nvPr/>
        </p:nvGrpSpPr>
        <p:grpSpPr>
          <a:xfrm rot="-5400000" flipH="1">
            <a:off x="8191799" y="4126299"/>
            <a:ext cx="825589" cy="93999"/>
            <a:chOff x="5718423" y="809024"/>
            <a:chExt cx="830071" cy="94500"/>
          </a:xfrm>
        </p:grpSpPr>
        <p:sp>
          <p:nvSpPr>
            <p:cNvPr id="576" name="Google Shape;576;p4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47"/>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47"/>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47"/>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80"/>
        <p:cNvGrpSpPr/>
        <p:nvPr/>
      </p:nvGrpSpPr>
      <p:grpSpPr>
        <a:xfrm>
          <a:off x="0" y="0"/>
          <a:ext cx="0" cy="0"/>
          <a:chOff x="0" y="0"/>
          <a:chExt cx="0" cy="0"/>
        </a:xfrm>
      </p:grpSpPr>
      <p:sp>
        <p:nvSpPr>
          <p:cNvPr id="581" name="Google Shape;581;p48"/>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48"/>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3" name="Google Shape;583;p48"/>
          <p:cNvGrpSpPr/>
          <p:nvPr/>
        </p:nvGrpSpPr>
        <p:grpSpPr>
          <a:xfrm rot="10800000" flipH="1">
            <a:off x="498549" y="419474"/>
            <a:ext cx="429322" cy="93999"/>
            <a:chOff x="5795037" y="809024"/>
            <a:chExt cx="431653" cy="94500"/>
          </a:xfrm>
        </p:grpSpPr>
        <p:sp>
          <p:nvSpPr>
            <p:cNvPr id="584" name="Google Shape;584;p48"/>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48"/>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48"/>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7" name="Google Shape;587;p48"/>
          <p:cNvGrpSpPr/>
          <p:nvPr/>
        </p:nvGrpSpPr>
        <p:grpSpPr>
          <a:xfrm rot="-5400000" flipH="1">
            <a:off x="8191799" y="4126299"/>
            <a:ext cx="825589" cy="93999"/>
            <a:chOff x="5718423" y="809024"/>
            <a:chExt cx="830071" cy="94500"/>
          </a:xfrm>
        </p:grpSpPr>
        <p:sp>
          <p:nvSpPr>
            <p:cNvPr id="588" name="Google Shape;588;p48"/>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48"/>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48"/>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48"/>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592"/>
        <p:cNvGrpSpPr/>
        <p:nvPr/>
      </p:nvGrpSpPr>
      <p:grpSpPr>
        <a:xfrm>
          <a:off x="0" y="0"/>
          <a:ext cx="0" cy="0"/>
          <a:chOff x="0" y="0"/>
          <a:chExt cx="0" cy="0"/>
        </a:xfrm>
      </p:grpSpPr>
      <p:sp>
        <p:nvSpPr>
          <p:cNvPr id="593" name="Google Shape;593;p49"/>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49"/>
          <p:cNvSpPr/>
          <p:nvPr/>
        </p:nvSpPr>
        <p:spPr>
          <a:xfrm flipH="1">
            <a:off x="7839315" y="393425"/>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5" name="Google Shape;595;p49"/>
          <p:cNvGrpSpPr/>
          <p:nvPr/>
        </p:nvGrpSpPr>
        <p:grpSpPr>
          <a:xfrm rot="10800000">
            <a:off x="8217944" y="419474"/>
            <a:ext cx="429322" cy="93999"/>
            <a:chOff x="5795037" y="809024"/>
            <a:chExt cx="431653" cy="94500"/>
          </a:xfrm>
        </p:grpSpPr>
        <p:sp>
          <p:nvSpPr>
            <p:cNvPr id="596" name="Google Shape;596;p4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4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4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9" name="Google Shape;599;p49"/>
          <p:cNvSpPr/>
          <p:nvPr/>
        </p:nvSpPr>
        <p:spPr>
          <a:xfrm>
            <a:off x="429430" y="4440000"/>
            <a:ext cx="8733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0" name="Google Shape;600;p49"/>
          <p:cNvGrpSpPr/>
          <p:nvPr/>
        </p:nvGrpSpPr>
        <p:grpSpPr>
          <a:xfrm rot="10800000" flipH="1">
            <a:off x="494779" y="4466049"/>
            <a:ext cx="429322" cy="93999"/>
            <a:chOff x="5795037" y="809024"/>
            <a:chExt cx="431653" cy="94500"/>
          </a:xfrm>
        </p:grpSpPr>
        <p:sp>
          <p:nvSpPr>
            <p:cNvPr id="601" name="Google Shape;601;p49"/>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49"/>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49"/>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ackground 3">
  <p:cSld name="CUSTOM_9_1_1_1">
    <p:spTree>
      <p:nvGrpSpPr>
        <p:cNvPr id="1" name="Shape 604"/>
        <p:cNvGrpSpPr/>
        <p:nvPr/>
      </p:nvGrpSpPr>
      <p:grpSpPr>
        <a:xfrm>
          <a:off x="0" y="0"/>
          <a:ext cx="0" cy="0"/>
          <a:chOff x="0" y="0"/>
          <a:chExt cx="0" cy="0"/>
        </a:xfrm>
      </p:grpSpPr>
      <p:sp>
        <p:nvSpPr>
          <p:cNvPr id="605" name="Google Shape;605;p50"/>
          <p:cNvSpPr/>
          <p:nvPr/>
        </p:nvSpPr>
        <p:spPr>
          <a:xfrm>
            <a:off x="284400" y="284400"/>
            <a:ext cx="8575200" cy="4574700"/>
          </a:xfrm>
          <a:prstGeom prst="roundRect">
            <a:avLst>
              <a:gd name="adj" fmla="val 5555"/>
            </a:avLst>
          </a:prstGeom>
          <a:gradFill>
            <a:gsLst>
              <a:gs pos="0">
                <a:srgbClr val="5352EE"/>
              </a:gs>
              <a:gs pos="100000">
                <a:srgbClr val="7882F3"/>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6" name="Google Shape;606;p50"/>
          <p:cNvGrpSpPr/>
          <p:nvPr/>
        </p:nvGrpSpPr>
        <p:grpSpPr>
          <a:xfrm rot="-5400000" flipH="1">
            <a:off x="8191799" y="905324"/>
            <a:ext cx="825589" cy="93999"/>
            <a:chOff x="5718423" y="809024"/>
            <a:chExt cx="830071" cy="94500"/>
          </a:xfrm>
        </p:grpSpPr>
        <p:sp>
          <p:nvSpPr>
            <p:cNvPr id="607" name="Google Shape;607;p5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50"/>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50"/>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50"/>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1" name="Google Shape;611;p50"/>
          <p:cNvSpPr/>
          <p:nvPr/>
        </p:nvSpPr>
        <p:spPr>
          <a:xfrm>
            <a:off x="433200" y="39342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2" name="Google Shape;612;p50"/>
          <p:cNvGrpSpPr/>
          <p:nvPr/>
        </p:nvGrpSpPr>
        <p:grpSpPr>
          <a:xfrm rot="10800000" flipH="1">
            <a:off x="498549" y="419474"/>
            <a:ext cx="429322" cy="93999"/>
            <a:chOff x="5795037" y="809024"/>
            <a:chExt cx="431653" cy="94500"/>
          </a:xfrm>
        </p:grpSpPr>
        <p:sp>
          <p:nvSpPr>
            <p:cNvPr id="613" name="Google Shape;613;p50"/>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50"/>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50"/>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D2D6FF"/>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3500"/>
              <a:buFont typeface="Montserrat"/>
              <a:buNone/>
              <a:defRPr sz="3500" b="1" i="0" u="none" strike="noStrike" cap="none">
                <a:solidFill>
                  <a:schemeClr val="lt1"/>
                </a:solidFill>
                <a:latin typeface="Montserrat"/>
                <a:ea typeface="Montserrat"/>
                <a:cs typeface="Montserrat"/>
                <a:sym typeface="Montserrat"/>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lt1"/>
              </a:buClr>
              <a:buSzPts val="1400"/>
              <a:buFont typeface="Darker Grotesque"/>
              <a:buChar char="●"/>
              <a:defRPr sz="1400" b="0" i="0" u="none" strike="noStrike" cap="none">
                <a:solidFill>
                  <a:schemeClr val="lt1"/>
                </a:solidFill>
                <a:latin typeface="Darker Grotesque"/>
                <a:ea typeface="Darker Grotesque"/>
                <a:cs typeface="Darker Grotesque"/>
                <a:sym typeface="Darker Grotesque"/>
              </a:defRPr>
            </a:lvl1pPr>
            <a:lvl2pPr marL="914400" marR="0" lvl="1" indent="-317500" algn="l" rtl="0">
              <a:lnSpc>
                <a:spcPct val="115000"/>
              </a:lnSpc>
              <a:spcBef>
                <a:spcPts val="1600"/>
              </a:spcBef>
              <a:spcAft>
                <a:spcPts val="0"/>
              </a:spcAft>
              <a:buClr>
                <a:schemeClr val="lt1"/>
              </a:buClr>
              <a:buSzPts val="1400"/>
              <a:buFont typeface="Darker Grotesque"/>
              <a:buChar char="○"/>
              <a:defRPr sz="1400" b="0" i="0" u="none" strike="noStrike" cap="none">
                <a:solidFill>
                  <a:schemeClr val="lt1"/>
                </a:solidFill>
                <a:latin typeface="Darker Grotesque"/>
                <a:ea typeface="Darker Grotesque"/>
                <a:cs typeface="Darker Grotesque"/>
                <a:sym typeface="Darker Grotesque"/>
              </a:defRPr>
            </a:lvl2pPr>
            <a:lvl3pPr marL="1371600" marR="0" lvl="2" indent="-317500" algn="l" rtl="0">
              <a:lnSpc>
                <a:spcPct val="115000"/>
              </a:lnSpc>
              <a:spcBef>
                <a:spcPts val="1600"/>
              </a:spcBef>
              <a:spcAft>
                <a:spcPts val="0"/>
              </a:spcAft>
              <a:buClr>
                <a:schemeClr val="lt1"/>
              </a:buClr>
              <a:buSzPts val="1400"/>
              <a:buFont typeface="Darker Grotesque"/>
              <a:buChar char="■"/>
              <a:defRPr sz="1400" b="0" i="0" u="none" strike="noStrike" cap="none">
                <a:solidFill>
                  <a:schemeClr val="lt1"/>
                </a:solidFill>
                <a:latin typeface="Darker Grotesque"/>
                <a:ea typeface="Darker Grotesque"/>
                <a:cs typeface="Darker Grotesque"/>
                <a:sym typeface="Darker Grotesque"/>
              </a:defRPr>
            </a:lvl3pPr>
            <a:lvl4pPr marL="1828800" marR="0" lvl="3" indent="-317500" algn="l" rtl="0">
              <a:lnSpc>
                <a:spcPct val="115000"/>
              </a:lnSpc>
              <a:spcBef>
                <a:spcPts val="1600"/>
              </a:spcBef>
              <a:spcAft>
                <a:spcPts val="0"/>
              </a:spcAft>
              <a:buClr>
                <a:schemeClr val="lt1"/>
              </a:buClr>
              <a:buSzPts val="1400"/>
              <a:buFont typeface="Darker Grotesque"/>
              <a:buChar char="●"/>
              <a:defRPr sz="1400" b="0" i="0" u="none" strike="noStrike" cap="none">
                <a:solidFill>
                  <a:schemeClr val="lt1"/>
                </a:solidFill>
                <a:latin typeface="Darker Grotesque"/>
                <a:ea typeface="Darker Grotesque"/>
                <a:cs typeface="Darker Grotesque"/>
                <a:sym typeface="Darker Grotesque"/>
              </a:defRPr>
            </a:lvl4pPr>
            <a:lvl5pPr marL="2286000" marR="0" lvl="4" indent="-317500" algn="l" rtl="0">
              <a:lnSpc>
                <a:spcPct val="115000"/>
              </a:lnSpc>
              <a:spcBef>
                <a:spcPts val="1600"/>
              </a:spcBef>
              <a:spcAft>
                <a:spcPts val="0"/>
              </a:spcAft>
              <a:buClr>
                <a:schemeClr val="lt1"/>
              </a:buClr>
              <a:buSzPts val="1400"/>
              <a:buFont typeface="Darker Grotesque"/>
              <a:buChar char="○"/>
              <a:defRPr sz="1400" b="0" i="0" u="none" strike="noStrike" cap="none">
                <a:solidFill>
                  <a:schemeClr val="lt1"/>
                </a:solidFill>
                <a:latin typeface="Darker Grotesque"/>
                <a:ea typeface="Darker Grotesque"/>
                <a:cs typeface="Darker Grotesque"/>
                <a:sym typeface="Darker Grotesque"/>
              </a:defRPr>
            </a:lvl5pPr>
            <a:lvl6pPr marL="2743200" marR="0" lvl="5" indent="-317500" algn="l" rtl="0">
              <a:lnSpc>
                <a:spcPct val="115000"/>
              </a:lnSpc>
              <a:spcBef>
                <a:spcPts val="1600"/>
              </a:spcBef>
              <a:spcAft>
                <a:spcPts val="0"/>
              </a:spcAft>
              <a:buClr>
                <a:schemeClr val="lt1"/>
              </a:buClr>
              <a:buSzPts val="1400"/>
              <a:buFont typeface="Darker Grotesque"/>
              <a:buChar char="■"/>
              <a:defRPr sz="1400" b="0" i="0" u="none" strike="noStrike" cap="none">
                <a:solidFill>
                  <a:schemeClr val="lt1"/>
                </a:solidFill>
                <a:latin typeface="Darker Grotesque"/>
                <a:ea typeface="Darker Grotesque"/>
                <a:cs typeface="Darker Grotesque"/>
                <a:sym typeface="Darker Grotesque"/>
              </a:defRPr>
            </a:lvl6pPr>
            <a:lvl7pPr marL="3200400" marR="0" lvl="6" indent="-317500" algn="l" rtl="0">
              <a:lnSpc>
                <a:spcPct val="115000"/>
              </a:lnSpc>
              <a:spcBef>
                <a:spcPts val="1600"/>
              </a:spcBef>
              <a:spcAft>
                <a:spcPts val="0"/>
              </a:spcAft>
              <a:buClr>
                <a:schemeClr val="lt1"/>
              </a:buClr>
              <a:buSzPts val="1400"/>
              <a:buFont typeface="Darker Grotesque"/>
              <a:buChar char="●"/>
              <a:defRPr sz="1400" b="0" i="0" u="none" strike="noStrike" cap="none">
                <a:solidFill>
                  <a:schemeClr val="lt1"/>
                </a:solidFill>
                <a:latin typeface="Darker Grotesque"/>
                <a:ea typeface="Darker Grotesque"/>
                <a:cs typeface="Darker Grotesque"/>
                <a:sym typeface="Darker Grotesque"/>
              </a:defRPr>
            </a:lvl7pPr>
            <a:lvl8pPr marL="3657600" marR="0" lvl="7" indent="-317500" algn="l" rtl="0">
              <a:lnSpc>
                <a:spcPct val="115000"/>
              </a:lnSpc>
              <a:spcBef>
                <a:spcPts val="1600"/>
              </a:spcBef>
              <a:spcAft>
                <a:spcPts val="0"/>
              </a:spcAft>
              <a:buClr>
                <a:schemeClr val="lt1"/>
              </a:buClr>
              <a:buSzPts val="1400"/>
              <a:buFont typeface="Darker Grotesque"/>
              <a:buChar char="○"/>
              <a:defRPr sz="1400" b="0" i="0" u="none" strike="noStrike" cap="none">
                <a:solidFill>
                  <a:schemeClr val="lt1"/>
                </a:solidFill>
                <a:latin typeface="Darker Grotesque"/>
                <a:ea typeface="Darker Grotesque"/>
                <a:cs typeface="Darker Grotesque"/>
                <a:sym typeface="Darker Grotesque"/>
              </a:defRPr>
            </a:lvl8pPr>
            <a:lvl9pPr marL="4114800" marR="0" lvl="8" indent="-317500" algn="l" rtl="0">
              <a:lnSpc>
                <a:spcPct val="115000"/>
              </a:lnSpc>
              <a:spcBef>
                <a:spcPts val="1600"/>
              </a:spcBef>
              <a:spcAft>
                <a:spcPts val="1600"/>
              </a:spcAft>
              <a:buClr>
                <a:schemeClr val="lt1"/>
              </a:buClr>
              <a:buSzPts val="1400"/>
              <a:buFont typeface="Darker Grotesque"/>
              <a:buChar char="■"/>
              <a:defRPr sz="1400" b="0" i="0" u="none" strike="noStrike" cap="none">
                <a:solidFill>
                  <a:schemeClr val="lt1"/>
                </a:solidFill>
                <a:latin typeface="Darker Grotesque"/>
                <a:ea typeface="Darker Grotesque"/>
                <a:cs typeface="Darker Grotesque"/>
                <a:sym typeface="Darker Grotesque"/>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4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44.xml"/><Relationship Id="rId6" Type="http://schemas.openxmlformats.org/officeDocument/2006/relationships/image" Target="../media/image27.png"/><Relationship Id="rId5" Type="http://schemas.openxmlformats.org/officeDocument/2006/relationships/image" Target="../media/image24.png"/><Relationship Id="rId4" Type="http://schemas.openxmlformats.org/officeDocument/2006/relationships/image" Target="../media/image26.png"/><Relationship Id="rId9" Type="http://schemas.openxmlformats.org/officeDocument/2006/relationships/image" Target="../media/image30.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5"/>
        <p:cNvGrpSpPr/>
        <p:nvPr/>
      </p:nvGrpSpPr>
      <p:grpSpPr>
        <a:xfrm>
          <a:off x="0" y="0"/>
          <a:ext cx="0" cy="0"/>
          <a:chOff x="0" y="0"/>
          <a:chExt cx="0" cy="0"/>
        </a:xfrm>
      </p:grpSpPr>
      <p:sp>
        <p:nvSpPr>
          <p:cNvPr id="1186" name="Google Shape;1186;p89"/>
          <p:cNvSpPr/>
          <p:nvPr/>
        </p:nvSpPr>
        <p:spPr>
          <a:xfrm>
            <a:off x="430825" y="3053175"/>
            <a:ext cx="4698000" cy="1662000"/>
          </a:xfrm>
          <a:prstGeom prst="roundRect">
            <a:avLst>
              <a:gd name="adj" fmla="val 5743"/>
            </a:avLst>
          </a:prstGeom>
          <a:solidFill>
            <a:schemeClr val="lt2"/>
          </a:solidFill>
          <a:ln w="9525" cap="flat" cmpd="sng">
            <a:solidFill>
              <a:schemeClr val="accent6"/>
            </a:solidFill>
            <a:prstDash val="solid"/>
            <a:round/>
            <a:headEnd type="none" w="sm" len="sm"/>
            <a:tailEnd type="none" w="sm" len="sm"/>
          </a:ln>
          <a:effectLst>
            <a:outerShdw blurRad="57150" dist="19050" dir="5400000" algn="bl" rotWithShape="0">
              <a:schemeClr val="dk1">
                <a:alpha val="49803"/>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89"/>
          <p:cNvSpPr txBox="1">
            <a:spLocks noGrp="1"/>
          </p:cNvSpPr>
          <p:nvPr>
            <p:ph type="title"/>
          </p:nvPr>
        </p:nvSpPr>
        <p:spPr>
          <a:xfrm>
            <a:off x="498950" y="3398399"/>
            <a:ext cx="4031100" cy="116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fr">
                <a:solidFill>
                  <a:schemeClr val="accent6"/>
                </a:solidFill>
              </a:rPr>
              <a:t>Bienvenue dans notre projet ^^</a:t>
            </a:r>
            <a:endParaRPr>
              <a:solidFill>
                <a:srgbClr val="660000"/>
              </a:solidFill>
            </a:endParaRPr>
          </a:p>
        </p:txBody>
      </p:sp>
      <p:grpSp>
        <p:nvGrpSpPr>
          <p:cNvPr id="1188" name="Google Shape;1188;p89"/>
          <p:cNvGrpSpPr/>
          <p:nvPr/>
        </p:nvGrpSpPr>
        <p:grpSpPr>
          <a:xfrm>
            <a:off x="624800" y="3180909"/>
            <a:ext cx="2008800" cy="146100"/>
            <a:chOff x="847125" y="3296850"/>
            <a:chExt cx="2008800" cy="146100"/>
          </a:xfrm>
        </p:grpSpPr>
        <p:sp>
          <p:nvSpPr>
            <p:cNvPr id="1189" name="Google Shape;1189;p89"/>
            <p:cNvSpPr/>
            <p:nvPr/>
          </p:nvSpPr>
          <p:spPr>
            <a:xfrm>
              <a:off x="847125" y="3296850"/>
              <a:ext cx="2008800" cy="146100"/>
            </a:xfrm>
            <a:prstGeom prst="roundRect">
              <a:avLst>
                <a:gd name="adj" fmla="val 50000"/>
              </a:avLst>
            </a:prstGeom>
            <a:solidFill>
              <a:schemeClr val="dk1"/>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90" name="Google Shape;1190;p89"/>
            <p:cNvGrpSpPr/>
            <p:nvPr/>
          </p:nvGrpSpPr>
          <p:grpSpPr>
            <a:xfrm rot="10800000" flipH="1">
              <a:off x="878209" y="3322949"/>
              <a:ext cx="429322" cy="93999"/>
              <a:chOff x="5795037" y="809024"/>
              <a:chExt cx="431653" cy="94500"/>
            </a:xfrm>
          </p:grpSpPr>
          <p:sp>
            <p:nvSpPr>
              <p:cNvPr id="1191" name="Google Shape;1191;p89"/>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89"/>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89"/>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pic>
        <p:nvPicPr>
          <p:cNvPr id="1448" name="Google Shape;1448;p98"/>
          <p:cNvPicPr preferRelativeResize="0"/>
          <p:nvPr/>
        </p:nvPicPr>
        <p:blipFill>
          <a:blip r:embed="rId3">
            <a:alphaModFix/>
          </a:blip>
          <a:stretch>
            <a:fillRect/>
          </a:stretch>
        </p:blipFill>
        <p:spPr>
          <a:xfrm>
            <a:off x="424725" y="1060675"/>
            <a:ext cx="8294549" cy="3348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pic>
        <p:nvPicPr>
          <p:cNvPr id="1453" name="Google Shape;1453;p99"/>
          <p:cNvPicPr preferRelativeResize="0"/>
          <p:nvPr/>
        </p:nvPicPr>
        <p:blipFill rotWithShape="1">
          <a:blip r:embed="rId3">
            <a:alphaModFix/>
          </a:blip>
          <a:srcRect/>
          <a:stretch/>
        </p:blipFill>
        <p:spPr>
          <a:xfrm>
            <a:off x="422565" y="1053150"/>
            <a:ext cx="8199074" cy="32417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2D6FF"/>
        </a:solidFill>
        <a:effectLst/>
      </p:bgPr>
    </p:bg>
    <p:spTree>
      <p:nvGrpSpPr>
        <p:cNvPr id="1" name="Shape 1457"/>
        <p:cNvGrpSpPr/>
        <p:nvPr/>
      </p:nvGrpSpPr>
      <p:grpSpPr>
        <a:xfrm>
          <a:off x="0" y="0"/>
          <a:ext cx="0" cy="0"/>
          <a:chOff x="0" y="0"/>
          <a:chExt cx="0" cy="0"/>
        </a:xfrm>
      </p:grpSpPr>
      <p:sp>
        <p:nvSpPr>
          <p:cNvPr id="1458" name="Google Shape;1458;p100"/>
          <p:cNvSpPr/>
          <p:nvPr/>
        </p:nvSpPr>
        <p:spPr>
          <a:xfrm>
            <a:off x="4999774" y="1672366"/>
            <a:ext cx="3128347" cy="6390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100"/>
          <p:cNvSpPr txBox="1">
            <a:spLocks noGrp="1"/>
          </p:cNvSpPr>
          <p:nvPr>
            <p:ph type="ctrTitle"/>
          </p:nvPr>
        </p:nvSpPr>
        <p:spPr>
          <a:xfrm>
            <a:off x="5126630" y="1374166"/>
            <a:ext cx="3656100" cy="1235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5200"/>
              <a:buNone/>
            </a:pPr>
            <a:r>
              <a:rPr lang="fr" sz="2000" dirty="0">
                <a:solidFill>
                  <a:srgbClr val="0E1BA6"/>
                </a:solidFill>
              </a:rPr>
              <a:t>www.tchangi.com</a:t>
            </a:r>
            <a:endParaRPr sz="3900" b="1" dirty="0">
              <a:solidFill>
                <a:srgbClr val="0E1BA6"/>
              </a:solidFill>
            </a:endParaRPr>
          </a:p>
        </p:txBody>
      </p:sp>
      <p:sp>
        <p:nvSpPr>
          <p:cNvPr id="1460" name="Google Shape;1460;p100"/>
          <p:cNvSpPr txBox="1">
            <a:spLocks noGrp="1"/>
          </p:cNvSpPr>
          <p:nvPr>
            <p:ph type="subTitle" idx="1"/>
          </p:nvPr>
        </p:nvSpPr>
        <p:spPr>
          <a:xfrm>
            <a:off x="1756324" y="592136"/>
            <a:ext cx="6486900" cy="595800"/>
          </a:xfrm>
          <a:prstGeom prst="rect">
            <a:avLst/>
          </a:prstGeom>
          <a:noFill/>
          <a:ln>
            <a:noFill/>
          </a:ln>
        </p:spPr>
        <p:txBody>
          <a:bodyPr spcFirstLastPara="1" wrap="square" lIns="91425" tIns="91425" rIns="91425" bIns="91425" anchor="t" anchorCtr="0">
            <a:noAutofit/>
          </a:bodyPr>
          <a:lstStyle/>
          <a:p>
            <a:pPr marL="0" lvl="0" indent="0"/>
            <a:r>
              <a:rPr lang="en-US" sz="2800" b="1" i="1" u="sng" dirty="0">
                <a:solidFill>
                  <a:schemeClr val="accent3">
                    <a:lumMod val="10000"/>
                  </a:schemeClr>
                </a:solidFill>
              </a:rPr>
              <a:t>Here is the Name of the Website We Are Going to Create</a:t>
            </a:r>
          </a:p>
        </p:txBody>
      </p:sp>
      <p:grpSp>
        <p:nvGrpSpPr>
          <p:cNvPr id="1461" name="Google Shape;1461;p100"/>
          <p:cNvGrpSpPr/>
          <p:nvPr/>
        </p:nvGrpSpPr>
        <p:grpSpPr>
          <a:xfrm flipH="1">
            <a:off x="725449" y="1167312"/>
            <a:ext cx="825589" cy="93999"/>
            <a:chOff x="5718423" y="809024"/>
            <a:chExt cx="830071" cy="94500"/>
          </a:xfrm>
        </p:grpSpPr>
        <p:sp>
          <p:nvSpPr>
            <p:cNvPr id="1462" name="Google Shape;1462;p100"/>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100"/>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100"/>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100"/>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66" name="Google Shape;1466;p100"/>
          <p:cNvGrpSpPr/>
          <p:nvPr/>
        </p:nvGrpSpPr>
        <p:grpSpPr>
          <a:xfrm>
            <a:off x="85448" y="2132311"/>
            <a:ext cx="4012870" cy="2639880"/>
            <a:chOff x="5029270" y="1457228"/>
            <a:chExt cx="3384497" cy="2229043"/>
          </a:xfrm>
        </p:grpSpPr>
        <p:sp>
          <p:nvSpPr>
            <p:cNvPr id="1467" name="Google Shape;1467;p100"/>
            <p:cNvSpPr/>
            <p:nvPr/>
          </p:nvSpPr>
          <p:spPr>
            <a:xfrm>
              <a:off x="6320045" y="1469966"/>
              <a:ext cx="595034" cy="126373"/>
            </a:xfrm>
            <a:custGeom>
              <a:avLst/>
              <a:gdLst/>
              <a:ahLst/>
              <a:cxnLst/>
              <a:rect l="l" t="t" r="r" b="b"/>
              <a:pathLst>
                <a:path w="48955" h="10397" extrusionOk="0">
                  <a:moveTo>
                    <a:pt x="3111" y="0"/>
                  </a:moveTo>
                  <a:cubicBezTo>
                    <a:pt x="1387" y="0"/>
                    <a:pt x="1" y="1386"/>
                    <a:pt x="1" y="3110"/>
                  </a:cubicBezTo>
                  <a:lnTo>
                    <a:pt x="1" y="7302"/>
                  </a:lnTo>
                  <a:cubicBezTo>
                    <a:pt x="1" y="9010"/>
                    <a:pt x="1387" y="10397"/>
                    <a:pt x="3111" y="10397"/>
                  </a:cubicBezTo>
                  <a:lnTo>
                    <a:pt x="45844" y="10397"/>
                  </a:lnTo>
                  <a:cubicBezTo>
                    <a:pt x="47568" y="10397"/>
                    <a:pt x="48954" y="9010"/>
                    <a:pt x="48954" y="7302"/>
                  </a:cubicBezTo>
                  <a:lnTo>
                    <a:pt x="48954" y="3110"/>
                  </a:lnTo>
                  <a:cubicBezTo>
                    <a:pt x="48954" y="1386"/>
                    <a:pt x="47568" y="0"/>
                    <a:pt x="45844" y="0"/>
                  </a:cubicBezTo>
                  <a:close/>
                </a:path>
              </a:pathLst>
            </a:custGeom>
            <a:solidFill>
              <a:schemeClr val="lt1"/>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100"/>
            <p:cNvSpPr/>
            <p:nvPr/>
          </p:nvSpPr>
          <p:spPr>
            <a:xfrm>
              <a:off x="5452793" y="1926498"/>
              <a:ext cx="2708802" cy="1327284"/>
            </a:xfrm>
            <a:custGeom>
              <a:avLst/>
              <a:gdLst/>
              <a:ahLst/>
              <a:cxnLst/>
              <a:rect l="l" t="t" r="r" b="b"/>
              <a:pathLst>
                <a:path w="222860" h="109199" extrusionOk="0">
                  <a:moveTo>
                    <a:pt x="10853" y="0"/>
                  </a:moveTo>
                  <a:cubicBezTo>
                    <a:pt x="4869" y="0"/>
                    <a:pt x="1" y="4852"/>
                    <a:pt x="1" y="10836"/>
                  </a:cubicBezTo>
                  <a:lnTo>
                    <a:pt x="1" y="98364"/>
                  </a:lnTo>
                  <a:cubicBezTo>
                    <a:pt x="1" y="104348"/>
                    <a:pt x="4869" y="109199"/>
                    <a:pt x="10853" y="109199"/>
                  </a:cubicBezTo>
                  <a:lnTo>
                    <a:pt x="212025" y="109199"/>
                  </a:lnTo>
                  <a:cubicBezTo>
                    <a:pt x="218009" y="109199"/>
                    <a:pt x="222859" y="104348"/>
                    <a:pt x="222859" y="98364"/>
                  </a:cubicBezTo>
                  <a:lnTo>
                    <a:pt x="222859" y="10836"/>
                  </a:lnTo>
                  <a:cubicBezTo>
                    <a:pt x="222859" y="4852"/>
                    <a:pt x="218009" y="0"/>
                    <a:pt x="212025" y="0"/>
                  </a:cubicBezTo>
                  <a:close/>
                </a:path>
              </a:pathLst>
            </a:custGeom>
            <a:solidFill>
              <a:schemeClr val="lt1"/>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100"/>
            <p:cNvSpPr/>
            <p:nvPr/>
          </p:nvSpPr>
          <p:spPr>
            <a:xfrm>
              <a:off x="5476434" y="1941497"/>
              <a:ext cx="2661544" cy="1297298"/>
            </a:xfrm>
            <a:custGeom>
              <a:avLst/>
              <a:gdLst/>
              <a:ahLst/>
              <a:cxnLst/>
              <a:rect l="l" t="t" r="r" b="b"/>
              <a:pathLst>
                <a:path w="218972" h="106732" extrusionOk="0">
                  <a:moveTo>
                    <a:pt x="10853" y="1"/>
                  </a:moveTo>
                  <a:cubicBezTo>
                    <a:pt x="4851" y="1"/>
                    <a:pt x="0" y="4852"/>
                    <a:pt x="0" y="10853"/>
                  </a:cubicBezTo>
                  <a:lnTo>
                    <a:pt x="0" y="48109"/>
                  </a:lnTo>
                  <a:cubicBezTo>
                    <a:pt x="0" y="49664"/>
                    <a:pt x="981" y="51033"/>
                    <a:pt x="2451" y="51540"/>
                  </a:cubicBezTo>
                  <a:cubicBezTo>
                    <a:pt x="3228" y="51810"/>
                    <a:pt x="3753" y="52554"/>
                    <a:pt x="3753" y="53365"/>
                  </a:cubicBezTo>
                  <a:cubicBezTo>
                    <a:pt x="3753" y="54194"/>
                    <a:pt x="3228" y="54921"/>
                    <a:pt x="2451" y="55191"/>
                  </a:cubicBezTo>
                  <a:cubicBezTo>
                    <a:pt x="981" y="55698"/>
                    <a:pt x="0" y="57084"/>
                    <a:pt x="0" y="58623"/>
                  </a:cubicBezTo>
                  <a:lnTo>
                    <a:pt x="0" y="95895"/>
                  </a:lnTo>
                  <a:cubicBezTo>
                    <a:pt x="0" y="101879"/>
                    <a:pt x="4851" y="106731"/>
                    <a:pt x="10853" y="106731"/>
                  </a:cubicBezTo>
                  <a:lnTo>
                    <a:pt x="208135" y="106731"/>
                  </a:lnTo>
                  <a:cubicBezTo>
                    <a:pt x="214119" y="106731"/>
                    <a:pt x="218971" y="101879"/>
                    <a:pt x="218971" y="95895"/>
                  </a:cubicBezTo>
                  <a:lnTo>
                    <a:pt x="218971" y="10853"/>
                  </a:lnTo>
                  <a:cubicBezTo>
                    <a:pt x="218971" y="4852"/>
                    <a:pt x="214119" y="1"/>
                    <a:pt x="208135" y="1"/>
                  </a:cubicBezTo>
                  <a:close/>
                </a:path>
              </a:pathLst>
            </a:custGeom>
            <a:solidFill>
              <a:schemeClr val="lt1"/>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100"/>
            <p:cNvSpPr/>
            <p:nvPr/>
          </p:nvSpPr>
          <p:spPr>
            <a:xfrm>
              <a:off x="5476434" y="1941497"/>
              <a:ext cx="1724646" cy="1297298"/>
            </a:xfrm>
            <a:custGeom>
              <a:avLst/>
              <a:gdLst/>
              <a:ahLst/>
              <a:cxnLst/>
              <a:rect l="l" t="t" r="r" b="b"/>
              <a:pathLst>
                <a:path w="141891" h="106732" extrusionOk="0">
                  <a:moveTo>
                    <a:pt x="10853" y="1"/>
                  </a:moveTo>
                  <a:cubicBezTo>
                    <a:pt x="4851" y="1"/>
                    <a:pt x="0" y="4852"/>
                    <a:pt x="0" y="10853"/>
                  </a:cubicBezTo>
                  <a:lnTo>
                    <a:pt x="0" y="48109"/>
                  </a:lnTo>
                  <a:cubicBezTo>
                    <a:pt x="0" y="49664"/>
                    <a:pt x="981" y="51033"/>
                    <a:pt x="2451" y="51540"/>
                  </a:cubicBezTo>
                  <a:cubicBezTo>
                    <a:pt x="3228" y="51810"/>
                    <a:pt x="3753" y="52554"/>
                    <a:pt x="3753" y="53365"/>
                  </a:cubicBezTo>
                  <a:cubicBezTo>
                    <a:pt x="3753" y="54194"/>
                    <a:pt x="3228" y="54921"/>
                    <a:pt x="2451" y="55191"/>
                  </a:cubicBezTo>
                  <a:cubicBezTo>
                    <a:pt x="981" y="55698"/>
                    <a:pt x="0" y="57084"/>
                    <a:pt x="0" y="58623"/>
                  </a:cubicBezTo>
                  <a:lnTo>
                    <a:pt x="0" y="95895"/>
                  </a:lnTo>
                  <a:cubicBezTo>
                    <a:pt x="0" y="101879"/>
                    <a:pt x="4851" y="106731"/>
                    <a:pt x="10853" y="106731"/>
                  </a:cubicBezTo>
                  <a:lnTo>
                    <a:pt x="141890" y="106731"/>
                  </a:lnTo>
                  <a:lnTo>
                    <a:pt x="141890" y="1"/>
                  </a:ln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100"/>
            <p:cNvSpPr/>
            <p:nvPr/>
          </p:nvSpPr>
          <p:spPr>
            <a:xfrm>
              <a:off x="7275637" y="2153536"/>
              <a:ext cx="392026" cy="289708"/>
            </a:xfrm>
            <a:custGeom>
              <a:avLst/>
              <a:gdLst/>
              <a:ahLst/>
              <a:cxnLst/>
              <a:rect l="l" t="t" r="r" b="b"/>
              <a:pathLst>
                <a:path w="32253" h="23835" extrusionOk="0">
                  <a:moveTo>
                    <a:pt x="3095" y="1"/>
                  </a:moveTo>
                  <a:cubicBezTo>
                    <a:pt x="1387" y="1"/>
                    <a:pt x="1" y="1387"/>
                    <a:pt x="1" y="3093"/>
                  </a:cubicBezTo>
                  <a:lnTo>
                    <a:pt x="1" y="20741"/>
                  </a:lnTo>
                  <a:cubicBezTo>
                    <a:pt x="1" y="22449"/>
                    <a:pt x="1387" y="23835"/>
                    <a:pt x="3095" y="23835"/>
                  </a:cubicBezTo>
                  <a:lnTo>
                    <a:pt x="29160" y="23835"/>
                  </a:lnTo>
                  <a:cubicBezTo>
                    <a:pt x="30867" y="23835"/>
                    <a:pt x="32253" y="22449"/>
                    <a:pt x="32253" y="20741"/>
                  </a:cubicBezTo>
                  <a:lnTo>
                    <a:pt x="32253" y="3093"/>
                  </a:lnTo>
                  <a:cubicBezTo>
                    <a:pt x="32253" y="1387"/>
                    <a:pt x="30867" y="1"/>
                    <a:pt x="29160" y="1"/>
                  </a:cubicBezTo>
                  <a:close/>
                </a:path>
              </a:pathLst>
            </a:custGeom>
            <a:solidFill>
              <a:schemeClr val="accent6"/>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100"/>
            <p:cNvSpPr/>
            <p:nvPr/>
          </p:nvSpPr>
          <p:spPr>
            <a:xfrm>
              <a:off x="7748407" y="2184761"/>
              <a:ext cx="292783" cy="37607"/>
            </a:xfrm>
            <a:custGeom>
              <a:avLst/>
              <a:gdLst/>
              <a:ahLst/>
              <a:cxnLst/>
              <a:rect l="l" t="t" r="r" b="b"/>
              <a:pathLst>
                <a:path w="24088" h="3094" extrusionOk="0">
                  <a:moveTo>
                    <a:pt x="1556" y="1"/>
                  </a:moveTo>
                  <a:cubicBezTo>
                    <a:pt x="693" y="1"/>
                    <a:pt x="1" y="693"/>
                    <a:pt x="1" y="1539"/>
                  </a:cubicBezTo>
                  <a:cubicBezTo>
                    <a:pt x="1" y="2401"/>
                    <a:pt x="693" y="3094"/>
                    <a:pt x="1556" y="3094"/>
                  </a:cubicBezTo>
                  <a:lnTo>
                    <a:pt x="22533" y="3094"/>
                  </a:lnTo>
                  <a:cubicBezTo>
                    <a:pt x="23395" y="3094"/>
                    <a:pt x="24088" y="2401"/>
                    <a:pt x="24088" y="1539"/>
                  </a:cubicBezTo>
                  <a:cubicBezTo>
                    <a:pt x="24088" y="693"/>
                    <a:pt x="23395" y="1"/>
                    <a:pt x="22533" y="1"/>
                  </a:cubicBezTo>
                  <a:close/>
                </a:path>
              </a:pathLst>
            </a:custGeom>
            <a:solidFill>
              <a:schemeClr val="accent6"/>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100"/>
            <p:cNvSpPr/>
            <p:nvPr/>
          </p:nvSpPr>
          <p:spPr>
            <a:xfrm>
              <a:off x="7748407" y="2279690"/>
              <a:ext cx="292783" cy="37607"/>
            </a:xfrm>
            <a:custGeom>
              <a:avLst/>
              <a:gdLst/>
              <a:ahLst/>
              <a:cxnLst/>
              <a:rect l="l" t="t" r="r" b="b"/>
              <a:pathLst>
                <a:path w="24088" h="3094" extrusionOk="0">
                  <a:moveTo>
                    <a:pt x="1556" y="0"/>
                  </a:moveTo>
                  <a:cubicBezTo>
                    <a:pt x="693" y="0"/>
                    <a:pt x="1" y="693"/>
                    <a:pt x="1" y="1538"/>
                  </a:cubicBezTo>
                  <a:cubicBezTo>
                    <a:pt x="1" y="2401"/>
                    <a:pt x="693" y="3093"/>
                    <a:pt x="1556" y="3093"/>
                  </a:cubicBezTo>
                  <a:lnTo>
                    <a:pt x="22533" y="3093"/>
                  </a:lnTo>
                  <a:cubicBezTo>
                    <a:pt x="23395" y="3093"/>
                    <a:pt x="24088" y="2401"/>
                    <a:pt x="24088" y="1538"/>
                  </a:cubicBezTo>
                  <a:cubicBezTo>
                    <a:pt x="24088" y="693"/>
                    <a:pt x="23395" y="0"/>
                    <a:pt x="22533" y="0"/>
                  </a:cubicBezTo>
                  <a:close/>
                </a:path>
              </a:pathLst>
            </a:custGeom>
            <a:solidFill>
              <a:schemeClr val="accent6"/>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100"/>
            <p:cNvSpPr/>
            <p:nvPr/>
          </p:nvSpPr>
          <p:spPr>
            <a:xfrm>
              <a:off x="7748407" y="2374618"/>
              <a:ext cx="169097" cy="37595"/>
            </a:xfrm>
            <a:custGeom>
              <a:avLst/>
              <a:gdLst/>
              <a:ahLst/>
              <a:cxnLst/>
              <a:rect l="l" t="t" r="r" b="b"/>
              <a:pathLst>
                <a:path w="13912" h="3093" extrusionOk="0">
                  <a:moveTo>
                    <a:pt x="1556" y="0"/>
                  </a:moveTo>
                  <a:cubicBezTo>
                    <a:pt x="693" y="0"/>
                    <a:pt x="1" y="692"/>
                    <a:pt x="1" y="1538"/>
                  </a:cubicBezTo>
                  <a:cubicBezTo>
                    <a:pt x="1" y="2400"/>
                    <a:pt x="693" y="3093"/>
                    <a:pt x="1556" y="3093"/>
                  </a:cubicBezTo>
                  <a:lnTo>
                    <a:pt x="12357" y="3093"/>
                  </a:lnTo>
                  <a:cubicBezTo>
                    <a:pt x="13219" y="3093"/>
                    <a:pt x="13912" y="2400"/>
                    <a:pt x="13912" y="1538"/>
                  </a:cubicBezTo>
                  <a:cubicBezTo>
                    <a:pt x="13912" y="692"/>
                    <a:pt x="13219" y="0"/>
                    <a:pt x="12357" y="0"/>
                  </a:cubicBezTo>
                  <a:close/>
                </a:path>
              </a:pathLst>
            </a:custGeom>
            <a:solidFill>
              <a:schemeClr val="accent6"/>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100"/>
            <p:cNvSpPr/>
            <p:nvPr/>
          </p:nvSpPr>
          <p:spPr>
            <a:xfrm>
              <a:off x="7275637" y="2514738"/>
              <a:ext cx="392026" cy="289708"/>
            </a:xfrm>
            <a:custGeom>
              <a:avLst/>
              <a:gdLst/>
              <a:ahLst/>
              <a:cxnLst/>
              <a:rect l="l" t="t" r="r" b="b"/>
              <a:pathLst>
                <a:path w="32253" h="23835" extrusionOk="0">
                  <a:moveTo>
                    <a:pt x="3095" y="0"/>
                  </a:moveTo>
                  <a:cubicBezTo>
                    <a:pt x="1387" y="0"/>
                    <a:pt x="1" y="1387"/>
                    <a:pt x="1" y="3093"/>
                  </a:cubicBezTo>
                  <a:lnTo>
                    <a:pt x="1" y="20741"/>
                  </a:lnTo>
                  <a:cubicBezTo>
                    <a:pt x="1" y="22449"/>
                    <a:pt x="1387" y="23835"/>
                    <a:pt x="3095" y="23835"/>
                  </a:cubicBezTo>
                  <a:lnTo>
                    <a:pt x="29160" y="23835"/>
                  </a:lnTo>
                  <a:cubicBezTo>
                    <a:pt x="30867" y="23835"/>
                    <a:pt x="32253" y="22449"/>
                    <a:pt x="32253" y="20741"/>
                  </a:cubicBezTo>
                  <a:lnTo>
                    <a:pt x="32253" y="3093"/>
                  </a:lnTo>
                  <a:cubicBezTo>
                    <a:pt x="32253" y="1387"/>
                    <a:pt x="30867" y="0"/>
                    <a:pt x="29160" y="0"/>
                  </a:cubicBezTo>
                  <a:close/>
                </a:path>
              </a:pathLst>
            </a:custGeom>
            <a:solidFill>
              <a:schemeClr val="accent6"/>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100"/>
            <p:cNvSpPr/>
            <p:nvPr/>
          </p:nvSpPr>
          <p:spPr>
            <a:xfrm>
              <a:off x="7748407" y="2545757"/>
              <a:ext cx="292783" cy="37813"/>
            </a:xfrm>
            <a:custGeom>
              <a:avLst/>
              <a:gdLst/>
              <a:ahLst/>
              <a:cxnLst/>
              <a:rect l="l" t="t" r="r" b="b"/>
              <a:pathLst>
                <a:path w="24088" h="3111" extrusionOk="0">
                  <a:moveTo>
                    <a:pt x="1556" y="0"/>
                  </a:moveTo>
                  <a:cubicBezTo>
                    <a:pt x="693" y="0"/>
                    <a:pt x="1" y="694"/>
                    <a:pt x="1" y="1555"/>
                  </a:cubicBezTo>
                  <a:cubicBezTo>
                    <a:pt x="1" y="2418"/>
                    <a:pt x="693" y="3110"/>
                    <a:pt x="1556" y="3110"/>
                  </a:cubicBezTo>
                  <a:lnTo>
                    <a:pt x="22533" y="3110"/>
                  </a:lnTo>
                  <a:cubicBezTo>
                    <a:pt x="23395" y="3110"/>
                    <a:pt x="24088" y="2418"/>
                    <a:pt x="24088" y="1555"/>
                  </a:cubicBezTo>
                  <a:cubicBezTo>
                    <a:pt x="24088" y="694"/>
                    <a:pt x="23395" y="0"/>
                    <a:pt x="22533" y="0"/>
                  </a:cubicBezTo>
                  <a:close/>
                </a:path>
              </a:pathLst>
            </a:custGeom>
            <a:solidFill>
              <a:schemeClr val="accent6"/>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100"/>
            <p:cNvSpPr/>
            <p:nvPr/>
          </p:nvSpPr>
          <p:spPr>
            <a:xfrm>
              <a:off x="7748407" y="2640673"/>
              <a:ext cx="292783" cy="37825"/>
            </a:xfrm>
            <a:custGeom>
              <a:avLst/>
              <a:gdLst/>
              <a:ahLst/>
              <a:cxnLst/>
              <a:rect l="l" t="t" r="r" b="b"/>
              <a:pathLst>
                <a:path w="24088" h="3112" extrusionOk="0">
                  <a:moveTo>
                    <a:pt x="1556" y="1"/>
                  </a:moveTo>
                  <a:cubicBezTo>
                    <a:pt x="693" y="1"/>
                    <a:pt x="1" y="694"/>
                    <a:pt x="1" y="1556"/>
                  </a:cubicBezTo>
                  <a:cubicBezTo>
                    <a:pt x="1" y="2419"/>
                    <a:pt x="693" y="3111"/>
                    <a:pt x="1556" y="3111"/>
                  </a:cubicBezTo>
                  <a:lnTo>
                    <a:pt x="22533" y="3111"/>
                  </a:lnTo>
                  <a:cubicBezTo>
                    <a:pt x="23395" y="3111"/>
                    <a:pt x="24088" y="2419"/>
                    <a:pt x="24088" y="1556"/>
                  </a:cubicBezTo>
                  <a:cubicBezTo>
                    <a:pt x="24088" y="694"/>
                    <a:pt x="23395" y="1"/>
                    <a:pt x="22533" y="1"/>
                  </a:cubicBezTo>
                  <a:close/>
                </a:path>
              </a:pathLst>
            </a:custGeom>
            <a:solidFill>
              <a:schemeClr val="accent6"/>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100"/>
            <p:cNvSpPr/>
            <p:nvPr/>
          </p:nvSpPr>
          <p:spPr>
            <a:xfrm>
              <a:off x="7748407" y="2735601"/>
              <a:ext cx="169097" cy="37813"/>
            </a:xfrm>
            <a:custGeom>
              <a:avLst/>
              <a:gdLst/>
              <a:ahLst/>
              <a:cxnLst/>
              <a:rect l="l" t="t" r="r" b="b"/>
              <a:pathLst>
                <a:path w="13912" h="3111" extrusionOk="0">
                  <a:moveTo>
                    <a:pt x="1556" y="0"/>
                  </a:moveTo>
                  <a:cubicBezTo>
                    <a:pt x="693" y="0"/>
                    <a:pt x="1" y="694"/>
                    <a:pt x="1" y="1555"/>
                  </a:cubicBezTo>
                  <a:cubicBezTo>
                    <a:pt x="1" y="2418"/>
                    <a:pt x="693" y="3111"/>
                    <a:pt x="1556" y="3111"/>
                  </a:cubicBezTo>
                  <a:lnTo>
                    <a:pt x="12357" y="3111"/>
                  </a:lnTo>
                  <a:cubicBezTo>
                    <a:pt x="13219" y="3111"/>
                    <a:pt x="13912" y="2418"/>
                    <a:pt x="13912" y="1555"/>
                  </a:cubicBezTo>
                  <a:cubicBezTo>
                    <a:pt x="13912" y="694"/>
                    <a:pt x="13219" y="0"/>
                    <a:pt x="12357" y="0"/>
                  </a:cubicBezTo>
                  <a:close/>
                </a:path>
              </a:pathLst>
            </a:custGeom>
            <a:solidFill>
              <a:schemeClr val="accent6"/>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100"/>
            <p:cNvSpPr/>
            <p:nvPr/>
          </p:nvSpPr>
          <p:spPr>
            <a:xfrm>
              <a:off x="7275637" y="2875940"/>
              <a:ext cx="392026" cy="289708"/>
            </a:xfrm>
            <a:custGeom>
              <a:avLst/>
              <a:gdLst/>
              <a:ahLst/>
              <a:cxnLst/>
              <a:rect l="l" t="t" r="r" b="b"/>
              <a:pathLst>
                <a:path w="32253" h="23835" extrusionOk="0">
                  <a:moveTo>
                    <a:pt x="3095" y="0"/>
                  </a:moveTo>
                  <a:cubicBezTo>
                    <a:pt x="1387" y="0"/>
                    <a:pt x="1" y="1386"/>
                    <a:pt x="1" y="3093"/>
                  </a:cubicBezTo>
                  <a:lnTo>
                    <a:pt x="1" y="20740"/>
                  </a:lnTo>
                  <a:cubicBezTo>
                    <a:pt x="1" y="22448"/>
                    <a:pt x="1387" y="23835"/>
                    <a:pt x="3095" y="23835"/>
                  </a:cubicBezTo>
                  <a:lnTo>
                    <a:pt x="29160" y="23835"/>
                  </a:lnTo>
                  <a:cubicBezTo>
                    <a:pt x="30867" y="23835"/>
                    <a:pt x="32253" y="22448"/>
                    <a:pt x="32253" y="20740"/>
                  </a:cubicBezTo>
                  <a:lnTo>
                    <a:pt x="32253" y="3093"/>
                  </a:lnTo>
                  <a:cubicBezTo>
                    <a:pt x="32253" y="1386"/>
                    <a:pt x="30867" y="0"/>
                    <a:pt x="29160" y="0"/>
                  </a:cubicBezTo>
                  <a:close/>
                </a:path>
              </a:pathLst>
            </a:custGeom>
            <a:solidFill>
              <a:srgbClr val="FFFFFF"/>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100"/>
            <p:cNvSpPr/>
            <p:nvPr/>
          </p:nvSpPr>
          <p:spPr>
            <a:xfrm>
              <a:off x="7748407" y="2906959"/>
              <a:ext cx="292783" cy="37619"/>
            </a:xfrm>
            <a:custGeom>
              <a:avLst/>
              <a:gdLst/>
              <a:ahLst/>
              <a:cxnLst/>
              <a:rect l="l" t="t" r="r" b="b"/>
              <a:pathLst>
                <a:path w="24088" h="3095" extrusionOk="0">
                  <a:moveTo>
                    <a:pt x="1556" y="0"/>
                  </a:moveTo>
                  <a:cubicBezTo>
                    <a:pt x="693" y="0"/>
                    <a:pt x="1" y="694"/>
                    <a:pt x="1" y="1555"/>
                  </a:cubicBezTo>
                  <a:cubicBezTo>
                    <a:pt x="1" y="2400"/>
                    <a:pt x="693" y="3094"/>
                    <a:pt x="1556" y="3094"/>
                  </a:cubicBezTo>
                  <a:lnTo>
                    <a:pt x="22533" y="3094"/>
                  </a:lnTo>
                  <a:cubicBezTo>
                    <a:pt x="23395" y="3094"/>
                    <a:pt x="24088" y="2400"/>
                    <a:pt x="24088" y="1555"/>
                  </a:cubicBezTo>
                  <a:cubicBezTo>
                    <a:pt x="24088" y="694"/>
                    <a:pt x="23395" y="0"/>
                    <a:pt x="22533" y="0"/>
                  </a:cubicBezTo>
                  <a:close/>
                </a:path>
              </a:pathLst>
            </a:custGeom>
            <a:solidFill>
              <a:schemeClr val="accent6"/>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100"/>
            <p:cNvSpPr/>
            <p:nvPr/>
          </p:nvSpPr>
          <p:spPr>
            <a:xfrm>
              <a:off x="7748407" y="3001875"/>
              <a:ext cx="292783" cy="37619"/>
            </a:xfrm>
            <a:custGeom>
              <a:avLst/>
              <a:gdLst/>
              <a:ahLst/>
              <a:cxnLst/>
              <a:rect l="l" t="t" r="r" b="b"/>
              <a:pathLst>
                <a:path w="24088" h="3095" extrusionOk="0">
                  <a:moveTo>
                    <a:pt x="1556" y="1"/>
                  </a:moveTo>
                  <a:cubicBezTo>
                    <a:pt x="693" y="1"/>
                    <a:pt x="1" y="694"/>
                    <a:pt x="1" y="1556"/>
                  </a:cubicBezTo>
                  <a:cubicBezTo>
                    <a:pt x="1" y="2401"/>
                    <a:pt x="693" y="3095"/>
                    <a:pt x="1556" y="3095"/>
                  </a:cubicBezTo>
                  <a:lnTo>
                    <a:pt x="22533" y="3095"/>
                  </a:lnTo>
                  <a:cubicBezTo>
                    <a:pt x="23395" y="3095"/>
                    <a:pt x="24088" y="2401"/>
                    <a:pt x="24088" y="1556"/>
                  </a:cubicBezTo>
                  <a:cubicBezTo>
                    <a:pt x="24088" y="694"/>
                    <a:pt x="23395" y="1"/>
                    <a:pt x="22533" y="1"/>
                  </a:cubicBezTo>
                  <a:close/>
                </a:path>
              </a:pathLst>
            </a:custGeom>
            <a:solidFill>
              <a:schemeClr val="accent6"/>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100"/>
            <p:cNvSpPr/>
            <p:nvPr/>
          </p:nvSpPr>
          <p:spPr>
            <a:xfrm>
              <a:off x="7748407" y="3096803"/>
              <a:ext cx="169097" cy="37619"/>
            </a:xfrm>
            <a:custGeom>
              <a:avLst/>
              <a:gdLst/>
              <a:ahLst/>
              <a:cxnLst/>
              <a:rect l="l" t="t" r="r" b="b"/>
              <a:pathLst>
                <a:path w="13912" h="3095" extrusionOk="0">
                  <a:moveTo>
                    <a:pt x="1556" y="0"/>
                  </a:moveTo>
                  <a:cubicBezTo>
                    <a:pt x="693" y="0"/>
                    <a:pt x="1" y="694"/>
                    <a:pt x="1" y="1555"/>
                  </a:cubicBezTo>
                  <a:cubicBezTo>
                    <a:pt x="1" y="2400"/>
                    <a:pt x="693" y="3094"/>
                    <a:pt x="1556" y="3094"/>
                  </a:cubicBezTo>
                  <a:lnTo>
                    <a:pt x="12357" y="3094"/>
                  </a:lnTo>
                  <a:cubicBezTo>
                    <a:pt x="13219" y="3094"/>
                    <a:pt x="13912" y="2400"/>
                    <a:pt x="13912" y="1555"/>
                  </a:cubicBezTo>
                  <a:cubicBezTo>
                    <a:pt x="13912" y="694"/>
                    <a:pt x="13219" y="0"/>
                    <a:pt x="12357" y="0"/>
                  </a:cubicBezTo>
                  <a:close/>
                </a:path>
              </a:pathLst>
            </a:custGeom>
            <a:solidFill>
              <a:schemeClr val="accent6"/>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100"/>
            <p:cNvSpPr/>
            <p:nvPr/>
          </p:nvSpPr>
          <p:spPr>
            <a:xfrm>
              <a:off x="5920835" y="3483481"/>
              <a:ext cx="99863" cy="100070"/>
            </a:xfrm>
            <a:custGeom>
              <a:avLst/>
              <a:gdLst/>
              <a:ahLst/>
              <a:cxnLst/>
              <a:rect l="l" t="t" r="r" b="b"/>
              <a:pathLst>
                <a:path w="8216" h="8233" extrusionOk="0">
                  <a:moveTo>
                    <a:pt x="4109" y="0"/>
                  </a:moveTo>
                  <a:cubicBezTo>
                    <a:pt x="1844" y="0"/>
                    <a:pt x="0" y="1843"/>
                    <a:pt x="0" y="4108"/>
                  </a:cubicBezTo>
                  <a:cubicBezTo>
                    <a:pt x="0" y="6373"/>
                    <a:pt x="1844" y="8233"/>
                    <a:pt x="4109" y="8233"/>
                  </a:cubicBezTo>
                  <a:cubicBezTo>
                    <a:pt x="6374" y="8233"/>
                    <a:pt x="8216" y="6373"/>
                    <a:pt x="8216" y="4108"/>
                  </a:cubicBezTo>
                  <a:cubicBezTo>
                    <a:pt x="8216" y="1843"/>
                    <a:pt x="6374" y="0"/>
                    <a:pt x="4109" y="0"/>
                  </a:cubicBezTo>
                  <a:close/>
                </a:path>
              </a:pathLst>
            </a:custGeom>
            <a:solidFill>
              <a:schemeClr val="dk2"/>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100"/>
            <p:cNvSpPr/>
            <p:nvPr/>
          </p:nvSpPr>
          <p:spPr>
            <a:xfrm>
              <a:off x="6613861" y="1706048"/>
              <a:ext cx="1714363" cy="373126"/>
            </a:xfrm>
            <a:custGeom>
              <a:avLst/>
              <a:gdLst/>
              <a:ahLst/>
              <a:cxnLst/>
              <a:rect l="l" t="t" r="r" b="b"/>
              <a:pathLst>
                <a:path w="141045" h="30698" extrusionOk="0">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rgbClr val="A97FFF"/>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100"/>
            <p:cNvSpPr/>
            <p:nvPr/>
          </p:nvSpPr>
          <p:spPr>
            <a:xfrm>
              <a:off x="6617556" y="1709743"/>
              <a:ext cx="1706973" cy="365736"/>
            </a:xfrm>
            <a:custGeom>
              <a:avLst/>
              <a:gdLst/>
              <a:ahLst/>
              <a:cxnLst/>
              <a:rect l="l" t="t" r="r" b="b"/>
              <a:pathLst>
                <a:path w="140437" h="30090" extrusionOk="0">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solidFill>
              <a:schemeClr val="accent2"/>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100"/>
            <p:cNvSpPr/>
            <p:nvPr/>
          </p:nvSpPr>
          <p:spPr>
            <a:xfrm>
              <a:off x="6703441" y="1776095"/>
              <a:ext cx="233006" cy="233006"/>
            </a:xfrm>
            <a:custGeom>
              <a:avLst/>
              <a:gdLst/>
              <a:ahLst/>
              <a:cxnLst/>
              <a:rect l="l" t="t" r="r" b="b"/>
              <a:pathLst>
                <a:path w="19170" h="19170" extrusionOk="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100"/>
            <p:cNvSpPr/>
            <p:nvPr/>
          </p:nvSpPr>
          <p:spPr>
            <a:xfrm>
              <a:off x="7036480" y="1829515"/>
              <a:ext cx="674952" cy="37619"/>
            </a:xfrm>
            <a:custGeom>
              <a:avLst/>
              <a:gdLst/>
              <a:ahLst/>
              <a:cxnLst/>
              <a:rect l="l" t="t" r="r" b="b"/>
              <a:pathLst>
                <a:path w="55530" h="3095" extrusionOk="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rgbClr val="FFFFFF"/>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100"/>
            <p:cNvSpPr/>
            <p:nvPr/>
          </p:nvSpPr>
          <p:spPr>
            <a:xfrm>
              <a:off x="7759285" y="1829515"/>
              <a:ext cx="477304" cy="37619"/>
            </a:xfrm>
            <a:custGeom>
              <a:avLst/>
              <a:gdLst/>
              <a:ahLst/>
              <a:cxnLst/>
              <a:rect l="l" t="t" r="r" b="b"/>
              <a:pathLst>
                <a:path w="39269" h="3095" extrusionOk="0">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rgbClr val="FFFFFF"/>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100"/>
            <p:cNvSpPr/>
            <p:nvPr/>
          </p:nvSpPr>
          <p:spPr>
            <a:xfrm>
              <a:off x="7036480" y="1924444"/>
              <a:ext cx="265058" cy="37619"/>
            </a:xfrm>
            <a:custGeom>
              <a:avLst/>
              <a:gdLst/>
              <a:ahLst/>
              <a:cxnLst/>
              <a:rect l="l" t="t" r="r" b="b"/>
              <a:pathLst>
                <a:path w="21807" h="3095" extrusionOk="0">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rgbClr val="FFFFFF"/>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100"/>
            <p:cNvSpPr/>
            <p:nvPr/>
          </p:nvSpPr>
          <p:spPr>
            <a:xfrm>
              <a:off x="5673267" y="1457228"/>
              <a:ext cx="459825" cy="389778"/>
            </a:xfrm>
            <a:custGeom>
              <a:avLst/>
              <a:gdLst/>
              <a:ahLst/>
              <a:cxnLst/>
              <a:rect l="l" t="t" r="r" b="b"/>
              <a:pathLst>
                <a:path w="37831" h="32068" extrusionOk="0">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100"/>
            <p:cNvSpPr/>
            <p:nvPr/>
          </p:nvSpPr>
          <p:spPr>
            <a:xfrm>
              <a:off x="5817909" y="1559948"/>
              <a:ext cx="170543" cy="138710"/>
            </a:xfrm>
            <a:custGeom>
              <a:avLst/>
              <a:gdLst/>
              <a:ahLst/>
              <a:cxnLst/>
              <a:rect l="l" t="t" r="r" b="b"/>
              <a:pathLst>
                <a:path w="14031" h="11412" extrusionOk="0">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dist="19050" dir="5400000" algn="bl" rotWithShape="0">
                <a:schemeClr val="dk1">
                  <a:alpha val="24705"/>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100"/>
            <p:cNvSpPr/>
            <p:nvPr/>
          </p:nvSpPr>
          <p:spPr>
            <a:xfrm>
              <a:off x="5300175" y="2956587"/>
              <a:ext cx="436622" cy="284980"/>
            </a:xfrm>
            <a:custGeom>
              <a:avLst/>
              <a:gdLst/>
              <a:ahLst/>
              <a:cxnLst/>
              <a:rect l="l" t="t" r="r" b="b"/>
              <a:pathLst>
                <a:path w="35922" h="23446" extrusionOk="0">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100"/>
            <p:cNvSpPr/>
            <p:nvPr/>
          </p:nvSpPr>
          <p:spPr>
            <a:xfrm>
              <a:off x="5374951" y="3039798"/>
              <a:ext cx="287058" cy="60822"/>
            </a:xfrm>
            <a:custGeom>
              <a:avLst/>
              <a:gdLst/>
              <a:ahLst/>
              <a:cxnLst/>
              <a:rect l="l" t="t" r="r" b="b"/>
              <a:pathLst>
                <a:path w="23617" h="5004" extrusionOk="0">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chemeClr val="accent6"/>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100"/>
            <p:cNvSpPr/>
            <p:nvPr/>
          </p:nvSpPr>
          <p:spPr>
            <a:xfrm>
              <a:off x="7782513" y="1481684"/>
              <a:ext cx="269993" cy="269981"/>
            </a:xfrm>
            <a:custGeom>
              <a:avLst/>
              <a:gdLst/>
              <a:ahLst/>
              <a:cxnLst/>
              <a:rect l="l" t="t" r="r" b="b"/>
              <a:pathLst>
                <a:path w="22213" h="22212" extrusionOk="0">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lt2"/>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100"/>
            <p:cNvSpPr/>
            <p:nvPr/>
          </p:nvSpPr>
          <p:spPr>
            <a:xfrm>
              <a:off x="7870039" y="1520494"/>
              <a:ext cx="97189" cy="96192"/>
            </a:xfrm>
            <a:custGeom>
              <a:avLst/>
              <a:gdLst/>
              <a:ahLst/>
              <a:cxnLst/>
              <a:rect l="l" t="t" r="r" b="b"/>
              <a:pathLst>
                <a:path w="7996" h="7914" extrusionOk="0">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100"/>
            <p:cNvSpPr/>
            <p:nvPr/>
          </p:nvSpPr>
          <p:spPr>
            <a:xfrm>
              <a:off x="7823803" y="1637592"/>
              <a:ext cx="184727" cy="105673"/>
            </a:xfrm>
            <a:custGeom>
              <a:avLst/>
              <a:gdLst/>
              <a:ahLst/>
              <a:cxnLst/>
              <a:rect l="l" t="t" r="r" b="b"/>
              <a:pathLst>
                <a:path w="15198" h="8694" extrusionOk="0">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97" name="Google Shape;1497;p100"/>
            <p:cNvGrpSpPr/>
            <p:nvPr/>
          </p:nvGrpSpPr>
          <p:grpSpPr>
            <a:xfrm>
              <a:off x="5306560" y="1715806"/>
              <a:ext cx="454888" cy="454888"/>
              <a:chOff x="5289166" y="402821"/>
              <a:chExt cx="801000" cy="801000"/>
            </a:xfrm>
          </p:grpSpPr>
          <p:sp>
            <p:nvSpPr>
              <p:cNvPr id="1498" name="Google Shape;1498;p100"/>
              <p:cNvSpPr/>
              <p:nvPr/>
            </p:nvSpPr>
            <p:spPr>
              <a:xfrm>
                <a:off x="5289166" y="402821"/>
                <a:ext cx="801000" cy="801000"/>
              </a:xfrm>
              <a:prstGeom prst="blockArc">
                <a:avLst>
                  <a:gd name="adj1" fmla="val 10800000"/>
                  <a:gd name="adj2" fmla="val 0"/>
                  <a:gd name="adj3" fmla="val 25000"/>
                </a:avLst>
              </a:prstGeom>
              <a:solidFill>
                <a:schemeClr val="lt1"/>
              </a:solidFill>
              <a:ln>
                <a:noFill/>
              </a:ln>
              <a:effectLst>
                <a:outerShdw blurRad="485775" dist="114300" dir="2940000" algn="bl" rotWithShape="0">
                  <a:schemeClr val="dk1">
                    <a:alpha val="66666"/>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100"/>
              <p:cNvSpPr/>
              <p:nvPr/>
            </p:nvSpPr>
            <p:spPr>
              <a:xfrm rot="10800000" flipH="1">
                <a:off x="5289166" y="402821"/>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6666"/>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0" name="Google Shape;1500;p100"/>
            <p:cNvSpPr/>
            <p:nvPr/>
          </p:nvSpPr>
          <p:spPr>
            <a:xfrm>
              <a:off x="8072364" y="2213821"/>
              <a:ext cx="292491" cy="292491"/>
            </a:xfrm>
            <a:prstGeom prst="ellipse">
              <a:avLst/>
            </a:prstGeom>
            <a:solidFill>
              <a:schemeClr val="accent3"/>
            </a:solidFill>
            <a:ln>
              <a:noFill/>
            </a:ln>
            <a:effectLst>
              <a:outerShdw blurRad="157163" dist="85725" dir="5400000" algn="bl" rotWithShape="0">
                <a:schemeClr val="dk1">
                  <a:alpha val="3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01" name="Google Shape;1501;p100"/>
            <p:cNvGrpSpPr/>
            <p:nvPr/>
          </p:nvGrpSpPr>
          <p:grpSpPr>
            <a:xfrm>
              <a:off x="6387030" y="2729646"/>
              <a:ext cx="995046" cy="816206"/>
              <a:chOff x="6710430" y="2844909"/>
              <a:chExt cx="995046" cy="816206"/>
            </a:xfrm>
          </p:grpSpPr>
          <p:sp>
            <p:nvSpPr>
              <p:cNvPr id="1502" name="Google Shape;1502;p100"/>
              <p:cNvSpPr/>
              <p:nvPr/>
            </p:nvSpPr>
            <p:spPr>
              <a:xfrm>
                <a:off x="6710430" y="2844909"/>
                <a:ext cx="995046" cy="655225"/>
              </a:xfrm>
              <a:custGeom>
                <a:avLst/>
                <a:gdLst/>
                <a:ahLst/>
                <a:cxnLst/>
                <a:rect l="l" t="t" r="r" b="b"/>
                <a:pathLst>
                  <a:path w="81865" h="53907" extrusionOk="0">
                    <a:moveTo>
                      <a:pt x="3110" y="0"/>
                    </a:moveTo>
                    <a:cubicBezTo>
                      <a:pt x="1386" y="0"/>
                      <a:pt x="0" y="1386"/>
                      <a:pt x="0" y="3094"/>
                    </a:cubicBezTo>
                    <a:lnTo>
                      <a:pt x="0" y="50813"/>
                    </a:lnTo>
                    <a:cubicBezTo>
                      <a:pt x="0" y="52521"/>
                      <a:pt x="1386" y="53907"/>
                      <a:pt x="3110" y="53907"/>
                    </a:cubicBezTo>
                    <a:lnTo>
                      <a:pt x="78771" y="53907"/>
                    </a:lnTo>
                    <a:cubicBezTo>
                      <a:pt x="80478" y="53907"/>
                      <a:pt x="81864" y="52521"/>
                      <a:pt x="81864" y="50813"/>
                    </a:cubicBezTo>
                    <a:lnTo>
                      <a:pt x="81864" y="3094"/>
                    </a:lnTo>
                    <a:cubicBezTo>
                      <a:pt x="81864" y="1386"/>
                      <a:pt x="80478" y="0"/>
                      <a:pt x="78771" y="0"/>
                    </a:cubicBezTo>
                    <a:close/>
                  </a:path>
                </a:pathLst>
              </a:custGeom>
              <a:solidFill>
                <a:schemeClr val="lt1"/>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100"/>
              <p:cNvSpPr/>
              <p:nvPr/>
            </p:nvSpPr>
            <p:spPr>
              <a:xfrm>
                <a:off x="6748231" y="2882515"/>
                <a:ext cx="919672" cy="580024"/>
              </a:xfrm>
              <a:custGeom>
                <a:avLst/>
                <a:gdLst/>
                <a:ahLst/>
                <a:cxnLst/>
                <a:rect l="l" t="t" r="r" b="b"/>
                <a:pathLst>
                  <a:path w="75662" h="47719" extrusionOk="0">
                    <a:moveTo>
                      <a:pt x="0" y="0"/>
                    </a:moveTo>
                    <a:lnTo>
                      <a:pt x="0" y="47719"/>
                    </a:lnTo>
                    <a:lnTo>
                      <a:pt x="75661" y="47719"/>
                    </a:lnTo>
                    <a:lnTo>
                      <a:pt x="75661" y="0"/>
                    </a:lnTo>
                    <a:close/>
                  </a:path>
                </a:pathLst>
              </a:custGeom>
              <a:solidFill>
                <a:schemeClr val="dk2"/>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100"/>
              <p:cNvSpPr/>
              <p:nvPr/>
            </p:nvSpPr>
            <p:spPr>
              <a:xfrm>
                <a:off x="6748231" y="3005570"/>
                <a:ext cx="919672" cy="456967"/>
              </a:xfrm>
              <a:custGeom>
                <a:avLst/>
                <a:gdLst/>
                <a:ahLst/>
                <a:cxnLst/>
                <a:rect l="l" t="t" r="r" b="b"/>
                <a:pathLst>
                  <a:path w="75662" h="37595" extrusionOk="0">
                    <a:moveTo>
                      <a:pt x="23395" y="1"/>
                    </a:moveTo>
                    <a:lnTo>
                      <a:pt x="0" y="33200"/>
                    </a:lnTo>
                    <a:lnTo>
                      <a:pt x="0" y="37595"/>
                    </a:lnTo>
                    <a:lnTo>
                      <a:pt x="75661" y="37595"/>
                    </a:lnTo>
                    <a:lnTo>
                      <a:pt x="57946" y="12442"/>
                    </a:lnTo>
                    <a:lnTo>
                      <a:pt x="49089" y="25018"/>
                    </a:lnTo>
                    <a:lnTo>
                      <a:pt x="45048" y="30749"/>
                    </a:lnTo>
                    <a:lnTo>
                      <a:pt x="36630" y="18798"/>
                    </a:lnTo>
                    <a:lnTo>
                      <a:pt x="23395" y="1"/>
                    </a:lnTo>
                    <a:close/>
                  </a:path>
                </a:pathLst>
              </a:custGeom>
              <a:solidFill>
                <a:schemeClr val="dk1"/>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100"/>
              <p:cNvSpPr/>
              <p:nvPr/>
            </p:nvSpPr>
            <p:spPr>
              <a:xfrm>
                <a:off x="7225498" y="2979486"/>
                <a:ext cx="140560" cy="140548"/>
              </a:xfrm>
              <a:custGeom>
                <a:avLst/>
                <a:gdLst/>
                <a:ahLst/>
                <a:cxnLst/>
                <a:rect l="l" t="t" r="r" b="b"/>
                <a:pathLst>
                  <a:path w="11564" h="11563" extrusionOk="0">
                    <a:moveTo>
                      <a:pt x="5782" y="1"/>
                    </a:moveTo>
                    <a:cubicBezTo>
                      <a:pt x="2588" y="1"/>
                      <a:pt x="1" y="2586"/>
                      <a:pt x="1" y="5782"/>
                    </a:cubicBezTo>
                    <a:cubicBezTo>
                      <a:pt x="1" y="8976"/>
                      <a:pt x="2588" y="11563"/>
                      <a:pt x="5782" y="11563"/>
                    </a:cubicBezTo>
                    <a:cubicBezTo>
                      <a:pt x="8978" y="11563"/>
                      <a:pt x="11563" y="8976"/>
                      <a:pt x="11563" y="5782"/>
                    </a:cubicBezTo>
                    <a:cubicBezTo>
                      <a:pt x="11563" y="2586"/>
                      <a:pt x="8978" y="1"/>
                      <a:pt x="5782" y="1"/>
                    </a:cubicBezTo>
                    <a:close/>
                  </a:path>
                </a:pathLst>
              </a:custGeom>
              <a:solidFill>
                <a:schemeClr val="lt1"/>
              </a:solidFill>
              <a:ln>
                <a:noFill/>
              </a:ln>
              <a:effectLst>
                <a:outerShdw blurRad="57150" dist="19050" dir="5400000" algn="bl" rotWithShape="0">
                  <a:schemeClr val="dk1">
                    <a:alpha val="1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100"/>
              <p:cNvSpPr/>
              <p:nvPr/>
            </p:nvSpPr>
            <p:spPr>
              <a:xfrm>
                <a:off x="7321087" y="3433715"/>
                <a:ext cx="227400" cy="2274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7" name="Google Shape;1507;p100"/>
            <p:cNvSpPr/>
            <p:nvPr/>
          </p:nvSpPr>
          <p:spPr>
            <a:xfrm>
              <a:off x="6878913" y="3637361"/>
              <a:ext cx="48910" cy="48910"/>
            </a:xfrm>
            <a:prstGeom prst="ellipse">
              <a:avLst/>
            </a:prstGeom>
            <a:solidFill>
              <a:schemeClr val="lt1"/>
            </a:solidFill>
            <a:ln>
              <a:noFill/>
            </a:ln>
            <a:effectLst>
              <a:outerShdw blurRad="157163" dist="85725" dir="5400000" algn="bl" rotWithShape="0">
                <a:schemeClr val="dk1">
                  <a:alpha val="3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100"/>
            <p:cNvSpPr/>
            <p:nvPr/>
          </p:nvSpPr>
          <p:spPr>
            <a:xfrm>
              <a:off x="8364857" y="2484292"/>
              <a:ext cx="48910" cy="48910"/>
            </a:xfrm>
            <a:prstGeom prst="ellipse">
              <a:avLst/>
            </a:prstGeom>
            <a:solidFill>
              <a:schemeClr val="lt1"/>
            </a:solidFill>
            <a:ln>
              <a:noFill/>
            </a:ln>
            <a:effectLst>
              <a:outerShdw blurRad="157163" dist="85725" dir="5400000" algn="bl" rotWithShape="0">
                <a:schemeClr val="dk1">
                  <a:alpha val="3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100"/>
            <p:cNvSpPr/>
            <p:nvPr/>
          </p:nvSpPr>
          <p:spPr>
            <a:xfrm>
              <a:off x="7170539" y="1473072"/>
              <a:ext cx="48910" cy="48910"/>
            </a:xfrm>
            <a:prstGeom prst="ellipse">
              <a:avLst/>
            </a:prstGeom>
            <a:solidFill>
              <a:schemeClr val="lt1"/>
            </a:solidFill>
            <a:ln>
              <a:noFill/>
            </a:ln>
            <a:effectLst>
              <a:outerShdw blurRad="157163" dist="85725" dir="5400000" algn="bl" rotWithShape="0">
                <a:schemeClr val="dk1">
                  <a:alpha val="3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100"/>
            <p:cNvSpPr/>
            <p:nvPr/>
          </p:nvSpPr>
          <p:spPr>
            <a:xfrm>
              <a:off x="5226503" y="2396433"/>
              <a:ext cx="48910" cy="48910"/>
            </a:xfrm>
            <a:prstGeom prst="ellipse">
              <a:avLst/>
            </a:prstGeom>
            <a:solidFill>
              <a:schemeClr val="lt1"/>
            </a:solidFill>
            <a:ln>
              <a:noFill/>
            </a:ln>
            <a:effectLst>
              <a:outerShdw blurRad="157163" dist="85725" dir="5400000" algn="bl" rotWithShape="0">
                <a:schemeClr val="dk1">
                  <a:alpha val="3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100"/>
            <p:cNvSpPr/>
            <p:nvPr/>
          </p:nvSpPr>
          <p:spPr>
            <a:xfrm>
              <a:off x="5029270" y="2748958"/>
              <a:ext cx="270900" cy="270900"/>
            </a:xfrm>
            <a:prstGeom prst="ellipse">
              <a:avLst/>
            </a:prstGeom>
            <a:solidFill>
              <a:schemeClr val="accent3"/>
            </a:solidFill>
            <a:ln>
              <a:noFill/>
            </a:ln>
            <a:effectLst>
              <a:outerShdw blurRad="157163" dist="85725" dir="5400000" algn="bl" rotWithShape="0">
                <a:schemeClr val="dk1">
                  <a:alpha val="37647"/>
                </a:schemeClr>
              </a:outerShdw>
              <a:reflection stA="6000" endPos="26000" dist="762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704" y="2422243"/>
            <a:ext cx="3412745" cy="191433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10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lvl="0"/>
            <a:r>
              <a:rPr lang="en-US" dirty="0"/>
              <a:t>How Will We Surpass Them?</a:t>
            </a:r>
            <a:endParaRPr dirty="0"/>
          </a:p>
        </p:txBody>
      </p:sp>
      <p:grpSp>
        <p:nvGrpSpPr>
          <p:cNvPr id="1518" name="Google Shape;1518;p101"/>
          <p:cNvGrpSpPr/>
          <p:nvPr/>
        </p:nvGrpSpPr>
        <p:grpSpPr>
          <a:xfrm>
            <a:off x="3011608" y="1909851"/>
            <a:ext cx="3228612" cy="1802793"/>
            <a:chOff x="441400" y="442800"/>
            <a:chExt cx="6938775" cy="3874475"/>
          </a:xfrm>
        </p:grpSpPr>
        <p:sp>
          <p:nvSpPr>
            <p:cNvPr id="1519" name="Google Shape;1519;p101"/>
            <p:cNvSpPr/>
            <p:nvPr/>
          </p:nvSpPr>
          <p:spPr>
            <a:xfrm>
              <a:off x="1060525" y="442800"/>
              <a:ext cx="5680025" cy="3658500"/>
            </a:xfrm>
            <a:custGeom>
              <a:avLst/>
              <a:gdLst/>
              <a:ahLst/>
              <a:cxnLst/>
              <a:rect l="l" t="t" r="r" b="b"/>
              <a:pathLst>
                <a:path w="227201" h="146340" extrusionOk="0">
                  <a:moveTo>
                    <a:pt x="3616" y="0"/>
                  </a:moveTo>
                  <a:cubicBezTo>
                    <a:pt x="1622" y="0"/>
                    <a:pt x="0" y="1623"/>
                    <a:pt x="0" y="3617"/>
                  </a:cubicBezTo>
                  <a:lnTo>
                    <a:pt x="0" y="142723"/>
                  </a:lnTo>
                  <a:cubicBezTo>
                    <a:pt x="0" y="144717"/>
                    <a:pt x="1622" y="146340"/>
                    <a:pt x="3616" y="146340"/>
                  </a:cubicBezTo>
                  <a:lnTo>
                    <a:pt x="223584" y="146340"/>
                  </a:lnTo>
                  <a:cubicBezTo>
                    <a:pt x="225577" y="146340"/>
                    <a:pt x="227201" y="144717"/>
                    <a:pt x="227201" y="142723"/>
                  </a:cubicBezTo>
                  <a:lnTo>
                    <a:pt x="227201" y="3617"/>
                  </a:lnTo>
                  <a:cubicBezTo>
                    <a:pt x="227201" y="1623"/>
                    <a:pt x="225577" y="0"/>
                    <a:pt x="223584" y="0"/>
                  </a:cubicBezTo>
                  <a:close/>
                </a:path>
              </a:pathLst>
            </a:custGeom>
            <a:solidFill>
              <a:srgbClr val="FFFF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101"/>
            <p:cNvSpPr/>
            <p:nvPr/>
          </p:nvSpPr>
          <p:spPr>
            <a:xfrm>
              <a:off x="1060525" y="1138150"/>
              <a:ext cx="5680025" cy="2963150"/>
            </a:xfrm>
            <a:custGeom>
              <a:avLst/>
              <a:gdLst/>
              <a:ahLst/>
              <a:cxnLst/>
              <a:rect l="l" t="t" r="r" b="b"/>
              <a:pathLst>
                <a:path w="227201" h="118526" extrusionOk="0">
                  <a:moveTo>
                    <a:pt x="0" y="0"/>
                  </a:moveTo>
                  <a:lnTo>
                    <a:pt x="0" y="114909"/>
                  </a:lnTo>
                  <a:cubicBezTo>
                    <a:pt x="0" y="116903"/>
                    <a:pt x="1622" y="118526"/>
                    <a:pt x="3616" y="118526"/>
                  </a:cubicBezTo>
                  <a:lnTo>
                    <a:pt x="223584" y="118526"/>
                  </a:lnTo>
                  <a:cubicBezTo>
                    <a:pt x="225577" y="118526"/>
                    <a:pt x="227201" y="116903"/>
                    <a:pt x="227201" y="114909"/>
                  </a:cubicBezTo>
                  <a:lnTo>
                    <a:pt x="227201" y="0"/>
                  </a:lnTo>
                  <a:close/>
                </a:path>
              </a:pathLst>
            </a:custGeom>
            <a:solidFill>
              <a:srgbClr val="F1F0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101"/>
            <p:cNvSpPr/>
            <p:nvPr/>
          </p:nvSpPr>
          <p:spPr>
            <a:xfrm>
              <a:off x="4965250" y="1499225"/>
              <a:ext cx="1491375" cy="2135925"/>
            </a:xfrm>
            <a:custGeom>
              <a:avLst/>
              <a:gdLst/>
              <a:ahLst/>
              <a:cxnLst/>
              <a:rect l="l" t="t" r="r" b="b"/>
              <a:pathLst>
                <a:path w="59655" h="85437" extrusionOk="0">
                  <a:moveTo>
                    <a:pt x="1194" y="1"/>
                  </a:moveTo>
                  <a:cubicBezTo>
                    <a:pt x="529" y="1"/>
                    <a:pt x="1" y="548"/>
                    <a:pt x="1" y="1194"/>
                  </a:cubicBezTo>
                  <a:lnTo>
                    <a:pt x="1" y="84224"/>
                  </a:lnTo>
                  <a:cubicBezTo>
                    <a:pt x="1" y="84889"/>
                    <a:pt x="529" y="85436"/>
                    <a:pt x="1194" y="85436"/>
                  </a:cubicBezTo>
                  <a:lnTo>
                    <a:pt x="58463" y="85436"/>
                  </a:lnTo>
                  <a:cubicBezTo>
                    <a:pt x="59128" y="85436"/>
                    <a:pt x="59655" y="84889"/>
                    <a:pt x="59655" y="84224"/>
                  </a:cubicBezTo>
                  <a:lnTo>
                    <a:pt x="59655" y="1194"/>
                  </a:lnTo>
                  <a:cubicBezTo>
                    <a:pt x="59655" y="548"/>
                    <a:pt x="59128" y="1"/>
                    <a:pt x="58463" y="1"/>
                  </a:cubicBezTo>
                  <a:close/>
                </a:path>
              </a:pathLst>
            </a:custGeom>
            <a:solidFill>
              <a:srgbClr val="FFFF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101"/>
            <p:cNvSpPr/>
            <p:nvPr/>
          </p:nvSpPr>
          <p:spPr>
            <a:xfrm>
              <a:off x="5163175" y="2777525"/>
              <a:ext cx="1096050" cy="76750"/>
            </a:xfrm>
            <a:custGeom>
              <a:avLst/>
              <a:gdLst/>
              <a:ahLst/>
              <a:cxnLst/>
              <a:rect l="l" t="t" r="r" b="b"/>
              <a:pathLst>
                <a:path w="43842" h="3070" extrusionOk="0">
                  <a:moveTo>
                    <a:pt x="1525" y="1"/>
                  </a:moveTo>
                  <a:cubicBezTo>
                    <a:pt x="684" y="1"/>
                    <a:pt x="1" y="685"/>
                    <a:pt x="1" y="1525"/>
                  </a:cubicBezTo>
                  <a:cubicBezTo>
                    <a:pt x="1" y="2385"/>
                    <a:pt x="684" y="3070"/>
                    <a:pt x="1525" y="3070"/>
                  </a:cubicBezTo>
                  <a:lnTo>
                    <a:pt x="42298" y="3070"/>
                  </a:lnTo>
                  <a:cubicBezTo>
                    <a:pt x="43138" y="3070"/>
                    <a:pt x="43841" y="2385"/>
                    <a:pt x="43841" y="1525"/>
                  </a:cubicBezTo>
                  <a:cubicBezTo>
                    <a:pt x="43841" y="685"/>
                    <a:pt x="43138" y="1"/>
                    <a:pt x="42298" y="1"/>
                  </a:cubicBezTo>
                  <a:close/>
                </a:path>
              </a:pathLst>
            </a:custGeom>
            <a:solidFill>
              <a:srgbClr val="FFFFFF"/>
            </a:solidFill>
            <a:ln>
              <a:noFill/>
            </a:ln>
            <a:effectLst>
              <a:outerShdw blurRad="57150" dist="19050" dir="2340000" algn="bl" rotWithShape="0">
                <a:srgbClr val="5352EE">
                  <a:alpha val="17647"/>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101"/>
            <p:cNvSpPr/>
            <p:nvPr/>
          </p:nvSpPr>
          <p:spPr>
            <a:xfrm>
              <a:off x="5163175" y="3363425"/>
              <a:ext cx="520925" cy="77225"/>
            </a:xfrm>
            <a:custGeom>
              <a:avLst/>
              <a:gdLst/>
              <a:ahLst/>
              <a:cxnLst/>
              <a:rect l="l" t="t" r="r" b="b"/>
              <a:pathLst>
                <a:path w="20837" h="3089" extrusionOk="0">
                  <a:moveTo>
                    <a:pt x="1525" y="1"/>
                  </a:moveTo>
                  <a:cubicBezTo>
                    <a:pt x="684" y="1"/>
                    <a:pt x="1" y="684"/>
                    <a:pt x="1" y="1544"/>
                  </a:cubicBezTo>
                  <a:cubicBezTo>
                    <a:pt x="1" y="2385"/>
                    <a:pt x="684" y="3089"/>
                    <a:pt x="1525" y="3089"/>
                  </a:cubicBezTo>
                  <a:lnTo>
                    <a:pt x="19292" y="3089"/>
                  </a:lnTo>
                  <a:cubicBezTo>
                    <a:pt x="20152" y="3089"/>
                    <a:pt x="20837" y="2385"/>
                    <a:pt x="20837" y="1544"/>
                  </a:cubicBezTo>
                  <a:cubicBezTo>
                    <a:pt x="20837" y="684"/>
                    <a:pt x="20152" y="1"/>
                    <a:pt x="19292" y="1"/>
                  </a:cubicBezTo>
                  <a:close/>
                </a:path>
              </a:pathLst>
            </a:custGeom>
            <a:solidFill>
              <a:srgbClr val="FFFFFF"/>
            </a:solidFill>
            <a:ln>
              <a:noFill/>
            </a:ln>
            <a:effectLst>
              <a:outerShdw blurRad="57150" dist="19050" dir="2340000" algn="bl" rotWithShape="0">
                <a:srgbClr val="5352EE">
                  <a:alpha val="17647"/>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101"/>
            <p:cNvSpPr/>
            <p:nvPr/>
          </p:nvSpPr>
          <p:spPr>
            <a:xfrm>
              <a:off x="5163175" y="2972525"/>
              <a:ext cx="1096050" cy="77225"/>
            </a:xfrm>
            <a:custGeom>
              <a:avLst/>
              <a:gdLst/>
              <a:ahLst/>
              <a:cxnLst/>
              <a:rect l="l" t="t" r="r" b="b"/>
              <a:pathLst>
                <a:path w="43842" h="3089" extrusionOk="0">
                  <a:moveTo>
                    <a:pt x="1525" y="0"/>
                  </a:moveTo>
                  <a:cubicBezTo>
                    <a:pt x="684" y="0"/>
                    <a:pt x="1" y="704"/>
                    <a:pt x="1" y="1543"/>
                  </a:cubicBezTo>
                  <a:cubicBezTo>
                    <a:pt x="1" y="2403"/>
                    <a:pt x="684" y="3088"/>
                    <a:pt x="1525" y="3088"/>
                  </a:cubicBezTo>
                  <a:lnTo>
                    <a:pt x="42298" y="3088"/>
                  </a:lnTo>
                  <a:cubicBezTo>
                    <a:pt x="43138" y="3088"/>
                    <a:pt x="43841" y="2403"/>
                    <a:pt x="43841" y="1543"/>
                  </a:cubicBezTo>
                  <a:cubicBezTo>
                    <a:pt x="43841" y="704"/>
                    <a:pt x="43138" y="0"/>
                    <a:pt x="42298" y="0"/>
                  </a:cubicBezTo>
                  <a:close/>
                </a:path>
              </a:pathLst>
            </a:custGeom>
            <a:solidFill>
              <a:srgbClr val="FFFFFF"/>
            </a:solidFill>
            <a:ln>
              <a:noFill/>
            </a:ln>
            <a:effectLst>
              <a:outerShdw blurRad="57150" dist="19050" dir="2340000" algn="bl" rotWithShape="0">
                <a:srgbClr val="5352EE">
                  <a:alpha val="17647"/>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101"/>
            <p:cNvSpPr/>
            <p:nvPr/>
          </p:nvSpPr>
          <p:spPr>
            <a:xfrm>
              <a:off x="5163175" y="3167975"/>
              <a:ext cx="1096050" cy="77225"/>
            </a:xfrm>
            <a:custGeom>
              <a:avLst/>
              <a:gdLst/>
              <a:ahLst/>
              <a:cxnLst/>
              <a:rect l="l" t="t" r="r" b="b"/>
              <a:pathLst>
                <a:path w="43842" h="3089" extrusionOk="0">
                  <a:moveTo>
                    <a:pt x="1525" y="0"/>
                  </a:moveTo>
                  <a:cubicBezTo>
                    <a:pt x="684" y="0"/>
                    <a:pt x="1" y="704"/>
                    <a:pt x="1" y="1544"/>
                  </a:cubicBezTo>
                  <a:cubicBezTo>
                    <a:pt x="1" y="2404"/>
                    <a:pt x="684" y="3089"/>
                    <a:pt x="1525" y="3089"/>
                  </a:cubicBezTo>
                  <a:lnTo>
                    <a:pt x="42298" y="3089"/>
                  </a:lnTo>
                  <a:cubicBezTo>
                    <a:pt x="43138" y="3089"/>
                    <a:pt x="43841" y="2404"/>
                    <a:pt x="43841" y="1544"/>
                  </a:cubicBezTo>
                  <a:cubicBezTo>
                    <a:pt x="43841" y="704"/>
                    <a:pt x="43138" y="0"/>
                    <a:pt x="42298" y="0"/>
                  </a:cubicBezTo>
                  <a:close/>
                </a:path>
              </a:pathLst>
            </a:custGeom>
            <a:solidFill>
              <a:srgbClr val="FFFFFF"/>
            </a:solidFill>
            <a:ln>
              <a:noFill/>
            </a:ln>
            <a:effectLst>
              <a:outerShdw blurRad="57150" dist="19050" dir="2340000" algn="bl" rotWithShape="0">
                <a:srgbClr val="5352EE">
                  <a:alpha val="17647"/>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101"/>
            <p:cNvSpPr/>
            <p:nvPr/>
          </p:nvSpPr>
          <p:spPr>
            <a:xfrm>
              <a:off x="5032225" y="1552525"/>
              <a:ext cx="72350" cy="72325"/>
            </a:xfrm>
            <a:custGeom>
              <a:avLst/>
              <a:gdLst/>
              <a:ahLst/>
              <a:cxnLst/>
              <a:rect l="l" t="t" r="r" b="b"/>
              <a:pathLst>
                <a:path w="2894" h="2893" extrusionOk="0">
                  <a:moveTo>
                    <a:pt x="1447" y="0"/>
                  </a:moveTo>
                  <a:cubicBezTo>
                    <a:pt x="645" y="0"/>
                    <a:pt x="0" y="644"/>
                    <a:pt x="0" y="1447"/>
                  </a:cubicBezTo>
                  <a:cubicBezTo>
                    <a:pt x="0" y="2247"/>
                    <a:pt x="645" y="2893"/>
                    <a:pt x="1447" y="2893"/>
                  </a:cubicBezTo>
                  <a:cubicBezTo>
                    <a:pt x="2247" y="2893"/>
                    <a:pt x="2893" y="2247"/>
                    <a:pt x="2893" y="1447"/>
                  </a:cubicBezTo>
                  <a:cubicBezTo>
                    <a:pt x="2893" y="644"/>
                    <a:pt x="2247" y="0"/>
                    <a:pt x="1447" y="0"/>
                  </a:cubicBezTo>
                  <a:close/>
                </a:path>
              </a:pathLst>
            </a:custGeom>
            <a:solidFill>
              <a:srgbClr val="FFC3D0"/>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101"/>
            <p:cNvSpPr/>
            <p:nvPr/>
          </p:nvSpPr>
          <p:spPr>
            <a:xfrm>
              <a:off x="5176350" y="1552525"/>
              <a:ext cx="72350" cy="72325"/>
            </a:xfrm>
            <a:custGeom>
              <a:avLst/>
              <a:gdLst/>
              <a:ahLst/>
              <a:cxnLst/>
              <a:rect l="l" t="t" r="r" b="b"/>
              <a:pathLst>
                <a:path w="2894" h="2893" extrusionOk="0">
                  <a:moveTo>
                    <a:pt x="1447" y="0"/>
                  </a:moveTo>
                  <a:cubicBezTo>
                    <a:pt x="647" y="0"/>
                    <a:pt x="1" y="644"/>
                    <a:pt x="1" y="1447"/>
                  </a:cubicBezTo>
                  <a:cubicBezTo>
                    <a:pt x="1" y="2247"/>
                    <a:pt x="647" y="2893"/>
                    <a:pt x="1447" y="2893"/>
                  </a:cubicBezTo>
                  <a:cubicBezTo>
                    <a:pt x="2249" y="2893"/>
                    <a:pt x="2893" y="2247"/>
                    <a:pt x="2893" y="1447"/>
                  </a:cubicBezTo>
                  <a:cubicBezTo>
                    <a:pt x="2893" y="644"/>
                    <a:pt x="2249" y="0"/>
                    <a:pt x="1447" y="0"/>
                  </a:cubicBezTo>
                  <a:close/>
                </a:path>
              </a:pathLst>
            </a:custGeom>
            <a:solidFill>
              <a:srgbClr val="A1C3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101"/>
            <p:cNvSpPr/>
            <p:nvPr/>
          </p:nvSpPr>
          <p:spPr>
            <a:xfrm>
              <a:off x="5320525" y="1552525"/>
              <a:ext cx="72350" cy="72325"/>
            </a:xfrm>
            <a:custGeom>
              <a:avLst/>
              <a:gdLst/>
              <a:ahLst/>
              <a:cxnLst/>
              <a:rect l="l" t="t" r="r" b="b"/>
              <a:pathLst>
                <a:path w="2894" h="2893" extrusionOk="0">
                  <a:moveTo>
                    <a:pt x="1447" y="0"/>
                  </a:moveTo>
                  <a:cubicBezTo>
                    <a:pt x="645" y="0"/>
                    <a:pt x="1" y="644"/>
                    <a:pt x="1" y="1447"/>
                  </a:cubicBezTo>
                  <a:cubicBezTo>
                    <a:pt x="1" y="2247"/>
                    <a:pt x="645" y="2893"/>
                    <a:pt x="1447" y="2893"/>
                  </a:cubicBezTo>
                  <a:cubicBezTo>
                    <a:pt x="2247" y="2893"/>
                    <a:pt x="2893" y="2247"/>
                    <a:pt x="2893" y="1447"/>
                  </a:cubicBezTo>
                  <a:cubicBezTo>
                    <a:pt x="2893" y="644"/>
                    <a:pt x="2247" y="0"/>
                    <a:pt x="1447" y="0"/>
                  </a:cubicBezTo>
                  <a:close/>
                </a:path>
              </a:pathLst>
            </a:custGeom>
            <a:solidFill>
              <a:srgbClr val="81EEEB"/>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101"/>
            <p:cNvSpPr/>
            <p:nvPr/>
          </p:nvSpPr>
          <p:spPr>
            <a:xfrm>
              <a:off x="5032225" y="1682975"/>
              <a:ext cx="1357475" cy="936775"/>
            </a:xfrm>
            <a:custGeom>
              <a:avLst/>
              <a:gdLst/>
              <a:ahLst/>
              <a:cxnLst/>
              <a:rect l="l" t="t" r="r" b="b"/>
              <a:pathLst>
                <a:path w="54299" h="37471" extrusionOk="0">
                  <a:moveTo>
                    <a:pt x="54260" y="0"/>
                  </a:moveTo>
                  <a:lnTo>
                    <a:pt x="0" y="39"/>
                  </a:lnTo>
                  <a:lnTo>
                    <a:pt x="40" y="37470"/>
                  </a:lnTo>
                  <a:lnTo>
                    <a:pt x="54299" y="37450"/>
                  </a:lnTo>
                  <a:lnTo>
                    <a:pt x="54260" y="0"/>
                  </a:lnTo>
                  <a:close/>
                </a:path>
              </a:pathLst>
            </a:custGeom>
            <a:gradFill>
              <a:gsLst>
                <a:gs pos="0">
                  <a:srgbClr val="81EEEB"/>
                </a:gs>
                <a:gs pos="100000">
                  <a:srgbClr val="3AE4DF"/>
                </a:gs>
              </a:gsLst>
              <a:lin ang="5400700" scaled="0"/>
            </a:gra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101"/>
            <p:cNvSpPr/>
            <p:nvPr/>
          </p:nvSpPr>
          <p:spPr>
            <a:xfrm>
              <a:off x="5032700" y="1795850"/>
              <a:ext cx="1357000" cy="823900"/>
            </a:xfrm>
            <a:custGeom>
              <a:avLst/>
              <a:gdLst/>
              <a:ahLst/>
              <a:cxnLst/>
              <a:rect l="l" t="t" r="r" b="b"/>
              <a:pathLst>
                <a:path w="54280" h="32956" extrusionOk="0">
                  <a:moveTo>
                    <a:pt x="11592" y="1"/>
                  </a:moveTo>
                  <a:lnTo>
                    <a:pt x="0" y="12197"/>
                  </a:lnTo>
                  <a:lnTo>
                    <a:pt x="21" y="32955"/>
                  </a:lnTo>
                  <a:lnTo>
                    <a:pt x="54280" y="32935"/>
                  </a:lnTo>
                  <a:lnTo>
                    <a:pt x="54280" y="22927"/>
                  </a:lnTo>
                  <a:lnTo>
                    <a:pt x="46285" y="14523"/>
                  </a:lnTo>
                  <a:lnTo>
                    <a:pt x="35847" y="25507"/>
                  </a:lnTo>
                  <a:lnTo>
                    <a:pt x="34968" y="24569"/>
                  </a:lnTo>
                  <a:lnTo>
                    <a:pt x="11592" y="1"/>
                  </a:lnTo>
                  <a:close/>
                </a:path>
              </a:pathLst>
            </a:custGeom>
            <a:solidFill>
              <a:srgbClr val="5352EE"/>
            </a:solidFill>
            <a:ln>
              <a:noFill/>
            </a:ln>
            <a:effectLst>
              <a:outerShdw blurRad="57150" dist="19050" dir="5400000" algn="bl" rotWithShape="0">
                <a:srgbClr val="5352EE">
                  <a:alpha val="3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101"/>
            <p:cNvSpPr/>
            <p:nvPr/>
          </p:nvSpPr>
          <p:spPr>
            <a:xfrm>
              <a:off x="5778375" y="1865250"/>
              <a:ext cx="285375" cy="285400"/>
            </a:xfrm>
            <a:custGeom>
              <a:avLst/>
              <a:gdLst/>
              <a:ahLst/>
              <a:cxnLst/>
              <a:rect l="l" t="t" r="r" b="b"/>
              <a:pathLst>
                <a:path w="11415" h="11416" extrusionOk="0">
                  <a:moveTo>
                    <a:pt x="5707" y="0"/>
                  </a:moveTo>
                  <a:cubicBezTo>
                    <a:pt x="2561" y="0"/>
                    <a:pt x="0" y="2560"/>
                    <a:pt x="0" y="5708"/>
                  </a:cubicBezTo>
                  <a:cubicBezTo>
                    <a:pt x="0" y="8854"/>
                    <a:pt x="2561" y="11415"/>
                    <a:pt x="5707" y="11415"/>
                  </a:cubicBezTo>
                  <a:cubicBezTo>
                    <a:pt x="8855" y="11415"/>
                    <a:pt x="11415" y="8854"/>
                    <a:pt x="11415" y="5708"/>
                  </a:cubicBezTo>
                  <a:cubicBezTo>
                    <a:pt x="11415" y="2560"/>
                    <a:pt x="8855" y="0"/>
                    <a:pt x="5707" y="0"/>
                  </a:cubicBezTo>
                  <a:close/>
                </a:path>
              </a:pathLst>
            </a:custGeom>
            <a:solidFill>
              <a:srgbClr val="F1F0FF"/>
            </a:solidFill>
            <a:ln>
              <a:noFill/>
            </a:ln>
            <a:effectLst>
              <a:outerShdw blurRad="57150" dist="19050" dir="5400000" algn="bl" rotWithShape="0">
                <a:srgbClr val="5352EE">
                  <a:alpha val="3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101"/>
            <p:cNvSpPr/>
            <p:nvPr/>
          </p:nvSpPr>
          <p:spPr>
            <a:xfrm>
              <a:off x="1308750" y="786800"/>
              <a:ext cx="5184050" cy="20087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rgbClr val="D2D6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101"/>
            <p:cNvSpPr/>
            <p:nvPr/>
          </p:nvSpPr>
          <p:spPr>
            <a:xfrm>
              <a:off x="1298975" y="575225"/>
              <a:ext cx="91375" cy="91375"/>
            </a:xfrm>
            <a:custGeom>
              <a:avLst/>
              <a:gdLst/>
              <a:ahLst/>
              <a:cxnLst/>
              <a:rect l="l" t="t" r="r" b="b"/>
              <a:pathLst>
                <a:path w="3655"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rgbClr val="FFC3D0"/>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101"/>
            <p:cNvSpPr/>
            <p:nvPr/>
          </p:nvSpPr>
          <p:spPr>
            <a:xfrm>
              <a:off x="1481225" y="575225"/>
              <a:ext cx="91425" cy="9137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rgbClr val="A1C3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101"/>
            <p:cNvSpPr/>
            <p:nvPr/>
          </p:nvSpPr>
          <p:spPr>
            <a:xfrm>
              <a:off x="1663500" y="575225"/>
              <a:ext cx="91400" cy="9137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rgbClr val="81EEEB"/>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101"/>
            <p:cNvSpPr/>
            <p:nvPr/>
          </p:nvSpPr>
          <p:spPr>
            <a:xfrm>
              <a:off x="1419175"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rgbClr val="FFFF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101"/>
            <p:cNvSpPr/>
            <p:nvPr/>
          </p:nvSpPr>
          <p:spPr>
            <a:xfrm>
              <a:off x="3772000"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rgbClr val="FFFF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101"/>
            <p:cNvSpPr/>
            <p:nvPr/>
          </p:nvSpPr>
          <p:spPr>
            <a:xfrm>
              <a:off x="778075" y="1489975"/>
              <a:ext cx="2154950" cy="2154425"/>
            </a:xfrm>
            <a:custGeom>
              <a:avLst/>
              <a:gdLst/>
              <a:ahLst/>
              <a:cxnLst/>
              <a:rect l="l" t="t" r="r" b="b"/>
              <a:pathLst>
                <a:path w="86198" h="86177" extrusionOk="0">
                  <a:moveTo>
                    <a:pt x="1583" y="0"/>
                  </a:moveTo>
                  <a:cubicBezTo>
                    <a:pt x="705" y="0"/>
                    <a:pt x="1" y="704"/>
                    <a:pt x="1" y="1564"/>
                  </a:cubicBezTo>
                  <a:lnTo>
                    <a:pt x="1" y="84594"/>
                  </a:lnTo>
                  <a:cubicBezTo>
                    <a:pt x="1" y="85473"/>
                    <a:pt x="705" y="86177"/>
                    <a:pt x="1583" y="86177"/>
                  </a:cubicBezTo>
                  <a:lnTo>
                    <a:pt x="84614" y="86177"/>
                  </a:lnTo>
                  <a:cubicBezTo>
                    <a:pt x="85494" y="86177"/>
                    <a:pt x="86198" y="85473"/>
                    <a:pt x="86198" y="84594"/>
                  </a:cubicBezTo>
                  <a:lnTo>
                    <a:pt x="86198" y="1564"/>
                  </a:lnTo>
                  <a:cubicBezTo>
                    <a:pt x="86198" y="704"/>
                    <a:pt x="85494" y="0"/>
                    <a:pt x="84614" y="0"/>
                  </a:cubicBezTo>
                  <a:close/>
                </a:path>
              </a:pathLst>
            </a:custGeom>
            <a:solidFill>
              <a:srgbClr val="FFFF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101"/>
            <p:cNvSpPr/>
            <p:nvPr/>
          </p:nvSpPr>
          <p:spPr>
            <a:xfrm>
              <a:off x="816675" y="2619725"/>
              <a:ext cx="2077725" cy="986575"/>
            </a:xfrm>
            <a:custGeom>
              <a:avLst/>
              <a:gdLst/>
              <a:ahLst/>
              <a:cxnLst/>
              <a:rect l="l" t="t" r="r" b="b"/>
              <a:pathLst>
                <a:path w="83109" h="39463" extrusionOk="0">
                  <a:moveTo>
                    <a:pt x="83070" y="0"/>
                  </a:moveTo>
                  <a:lnTo>
                    <a:pt x="0" y="19"/>
                  </a:lnTo>
                  <a:lnTo>
                    <a:pt x="39" y="39462"/>
                  </a:lnTo>
                  <a:lnTo>
                    <a:pt x="83070" y="39462"/>
                  </a:lnTo>
                  <a:lnTo>
                    <a:pt x="83109" y="39443"/>
                  </a:lnTo>
                  <a:lnTo>
                    <a:pt x="83070" y="0"/>
                  </a:lnTo>
                  <a:close/>
                </a:path>
              </a:pathLst>
            </a:custGeom>
            <a:solidFill>
              <a:srgbClr val="5352EE"/>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101"/>
            <p:cNvSpPr/>
            <p:nvPr/>
          </p:nvSpPr>
          <p:spPr>
            <a:xfrm>
              <a:off x="816675" y="1528075"/>
              <a:ext cx="2076750" cy="1091675"/>
            </a:xfrm>
            <a:custGeom>
              <a:avLst/>
              <a:gdLst/>
              <a:ahLst/>
              <a:cxnLst/>
              <a:rect l="l" t="t" r="r" b="b"/>
              <a:pathLst>
                <a:path w="83070" h="43667" extrusionOk="0">
                  <a:moveTo>
                    <a:pt x="83070" y="1"/>
                  </a:moveTo>
                  <a:lnTo>
                    <a:pt x="0" y="40"/>
                  </a:lnTo>
                  <a:lnTo>
                    <a:pt x="39" y="43666"/>
                  </a:lnTo>
                  <a:lnTo>
                    <a:pt x="83070" y="43666"/>
                  </a:lnTo>
                  <a:lnTo>
                    <a:pt x="83070" y="1"/>
                  </a:lnTo>
                  <a:close/>
                </a:path>
              </a:pathLst>
            </a:custGeom>
            <a:gradFill>
              <a:gsLst>
                <a:gs pos="0">
                  <a:srgbClr val="81EEEB"/>
                </a:gs>
                <a:gs pos="100000">
                  <a:srgbClr val="3AE4DF"/>
                </a:gs>
              </a:gsLst>
              <a:lin ang="8099331" scaled="0"/>
            </a:gra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101"/>
            <p:cNvSpPr/>
            <p:nvPr/>
          </p:nvSpPr>
          <p:spPr>
            <a:xfrm>
              <a:off x="1741175" y="1781200"/>
              <a:ext cx="414900" cy="576625"/>
            </a:xfrm>
            <a:custGeom>
              <a:avLst/>
              <a:gdLst/>
              <a:ahLst/>
              <a:cxnLst/>
              <a:rect l="l" t="t" r="r" b="b"/>
              <a:pathLst>
                <a:path w="16596" h="23065" extrusionOk="0">
                  <a:moveTo>
                    <a:pt x="6862" y="1"/>
                  </a:moveTo>
                  <a:cubicBezTo>
                    <a:pt x="6198" y="1"/>
                    <a:pt x="5650" y="548"/>
                    <a:pt x="5650" y="1231"/>
                  </a:cubicBezTo>
                  <a:lnTo>
                    <a:pt x="5650" y="3402"/>
                  </a:lnTo>
                  <a:lnTo>
                    <a:pt x="157" y="10574"/>
                  </a:lnTo>
                  <a:cubicBezTo>
                    <a:pt x="40" y="10712"/>
                    <a:pt x="1" y="10868"/>
                    <a:pt x="1" y="11024"/>
                  </a:cubicBezTo>
                  <a:lnTo>
                    <a:pt x="1" y="22322"/>
                  </a:lnTo>
                  <a:cubicBezTo>
                    <a:pt x="1" y="22731"/>
                    <a:pt x="334" y="23065"/>
                    <a:pt x="744" y="23065"/>
                  </a:cubicBezTo>
                  <a:lnTo>
                    <a:pt x="13430" y="23065"/>
                  </a:lnTo>
                  <a:cubicBezTo>
                    <a:pt x="14329" y="23065"/>
                    <a:pt x="15051" y="22341"/>
                    <a:pt x="15051" y="21441"/>
                  </a:cubicBezTo>
                  <a:cubicBezTo>
                    <a:pt x="15051" y="20542"/>
                    <a:pt x="14329" y="19820"/>
                    <a:pt x="13430" y="19820"/>
                  </a:cubicBezTo>
                  <a:lnTo>
                    <a:pt x="14035" y="19820"/>
                  </a:lnTo>
                  <a:cubicBezTo>
                    <a:pt x="15012" y="19820"/>
                    <a:pt x="15794" y="19018"/>
                    <a:pt x="15794" y="18040"/>
                  </a:cubicBezTo>
                  <a:cubicBezTo>
                    <a:pt x="15794" y="17084"/>
                    <a:pt x="15012" y="16281"/>
                    <a:pt x="14035" y="16281"/>
                  </a:cubicBezTo>
                  <a:lnTo>
                    <a:pt x="14368" y="16281"/>
                  </a:lnTo>
                  <a:cubicBezTo>
                    <a:pt x="15384" y="16281"/>
                    <a:pt x="16205" y="15460"/>
                    <a:pt x="16205" y="14444"/>
                  </a:cubicBezTo>
                  <a:cubicBezTo>
                    <a:pt x="16205" y="13428"/>
                    <a:pt x="15384" y="12607"/>
                    <a:pt x="14368" y="12607"/>
                  </a:cubicBezTo>
                  <a:lnTo>
                    <a:pt x="14681" y="12607"/>
                  </a:lnTo>
                  <a:cubicBezTo>
                    <a:pt x="15736" y="12607"/>
                    <a:pt x="16596" y="11747"/>
                    <a:pt x="16596" y="10691"/>
                  </a:cubicBezTo>
                  <a:cubicBezTo>
                    <a:pt x="16596" y="9636"/>
                    <a:pt x="15736" y="8776"/>
                    <a:pt x="14681" y="8776"/>
                  </a:cubicBezTo>
                  <a:lnTo>
                    <a:pt x="7819" y="8776"/>
                  </a:lnTo>
                  <a:cubicBezTo>
                    <a:pt x="8836" y="7193"/>
                    <a:pt x="9383" y="5336"/>
                    <a:pt x="9383" y="3459"/>
                  </a:cubicBezTo>
                  <a:lnTo>
                    <a:pt x="9383" y="2521"/>
                  </a:lnTo>
                  <a:cubicBezTo>
                    <a:pt x="9383" y="1134"/>
                    <a:pt x="8249" y="1"/>
                    <a:pt x="6862" y="1"/>
                  </a:cubicBezTo>
                  <a:close/>
                </a:path>
              </a:pathLst>
            </a:custGeom>
            <a:solidFill>
              <a:srgbClr val="F1F0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101"/>
            <p:cNvSpPr/>
            <p:nvPr/>
          </p:nvSpPr>
          <p:spPr>
            <a:xfrm>
              <a:off x="1555025" y="2032375"/>
              <a:ext cx="157375" cy="372350"/>
            </a:xfrm>
            <a:custGeom>
              <a:avLst/>
              <a:gdLst/>
              <a:ahLst/>
              <a:cxnLst/>
              <a:rect l="l" t="t" r="r" b="b"/>
              <a:pathLst>
                <a:path w="6295" h="14894" extrusionOk="0">
                  <a:moveTo>
                    <a:pt x="997" y="0"/>
                  </a:moveTo>
                  <a:cubicBezTo>
                    <a:pt x="449" y="0"/>
                    <a:pt x="1" y="430"/>
                    <a:pt x="1" y="977"/>
                  </a:cubicBezTo>
                  <a:lnTo>
                    <a:pt x="1" y="13896"/>
                  </a:lnTo>
                  <a:cubicBezTo>
                    <a:pt x="1" y="14444"/>
                    <a:pt x="449" y="14894"/>
                    <a:pt x="997" y="14894"/>
                  </a:cubicBezTo>
                  <a:lnTo>
                    <a:pt x="5297" y="14894"/>
                  </a:lnTo>
                  <a:cubicBezTo>
                    <a:pt x="5844" y="14894"/>
                    <a:pt x="6294" y="14444"/>
                    <a:pt x="6294" y="13896"/>
                  </a:cubicBezTo>
                  <a:lnTo>
                    <a:pt x="6294" y="977"/>
                  </a:lnTo>
                  <a:cubicBezTo>
                    <a:pt x="6294" y="430"/>
                    <a:pt x="5844" y="0"/>
                    <a:pt x="5297" y="0"/>
                  </a:cubicBezTo>
                  <a:close/>
                </a:path>
              </a:pathLst>
            </a:custGeom>
            <a:solidFill>
              <a:srgbClr val="F1F0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101"/>
            <p:cNvSpPr/>
            <p:nvPr/>
          </p:nvSpPr>
          <p:spPr>
            <a:xfrm>
              <a:off x="1246200" y="2803450"/>
              <a:ext cx="130475" cy="130475"/>
            </a:xfrm>
            <a:custGeom>
              <a:avLst/>
              <a:gdLst/>
              <a:ahLst/>
              <a:cxnLst/>
              <a:rect l="l" t="t" r="r" b="b"/>
              <a:pathLst>
                <a:path w="5219" h="5219" extrusionOk="0">
                  <a:moveTo>
                    <a:pt x="2600" y="0"/>
                  </a:moveTo>
                  <a:cubicBezTo>
                    <a:pt x="1173" y="0"/>
                    <a:pt x="1" y="1173"/>
                    <a:pt x="1" y="2619"/>
                  </a:cubicBezTo>
                  <a:cubicBezTo>
                    <a:pt x="1" y="4066"/>
                    <a:pt x="1173" y="5218"/>
                    <a:pt x="2600" y="5218"/>
                  </a:cubicBezTo>
                  <a:cubicBezTo>
                    <a:pt x="4046" y="5218"/>
                    <a:pt x="5219" y="4066"/>
                    <a:pt x="5219" y="2619"/>
                  </a:cubicBezTo>
                  <a:cubicBezTo>
                    <a:pt x="5219" y="1173"/>
                    <a:pt x="4046" y="0"/>
                    <a:pt x="2600" y="0"/>
                  </a:cubicBezTo>
                  <a:close/>
                </a:path>
              </a:pathLst>
            </a:custGeom>
            <a:solidFill>
              <a:srgbClr val="81EEEB"/>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101"/>
            <p:cNvSpPr/>
            <p:nvPr/>
          </p:nvSpPr>
          <p:spPr>
            <a:xfrm>
              <a:off x="1246200" y="3047775"/>
              <a:ext cx="130475" cy="130475"/>
            </a:xfrm>
            <a:custGeom>
              <a:avLst/>
              <a:gdLst/>
              <a:ahLst/>
              <a:cxnLst/>
              <a:rect l="l" t="t" r="r" b="b"/>
              <a:pathLst>
                <a:path w="5219" h="5219" extrusionOk="0">
                  <a:moveTo>
                    <a:pt x="2600" y="0"/>
                  </a:moveTo>
                  <a:cubicBezTo>
                    <a:pt x="1173" y="0"/>
                    <a:pt x="1" y="1173"/>
                    <a:pt x="1" y="2619"/>
                  </a:cubicBezTo>
                  <a:cubicBezTo>
                    <a:pt x="1" y="4045"/>
                    <a:pt x="1173" y="5218"/>
                    <a:pt x="2600" y="5218"/>
                  </a:cubicBezTo>
                  <a:cubicBezTo>
                    <a:pt x="4046" y="5218"/>
                    <a:pt x="5219" y="4045"/>
                    <a:pt x="5219" y="2619"/>
                  </a:cubicBezTo>
                  <a:cubicBezTo>
                    <a:pt x="5219" y="1173"/>
                    <a:pt x="4046" y="0"/>
                    <a:pt x="2600" y="0"/>
                  </a:cubicBezTo>
                  <a:close/>
                </a:path>
              </a:pathLst>
            </a:custGeom>
            <a:solidFill>
              <a:srgbClr val="81EEEB"/>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101"/>
            <p:cNvSpPr/>
            <p:nvPr/>
          </p:nvSpPr>
          <p:spPr>
            <a:xfrm>
              <a:off x="1246200" y="3292075"/>
              <a:ext cx="130475" cy="130475"/>
            </a:xfrm>
            <a:custGeom>
              <a:avLst/>
              <a:gdLst/>
              <a:ahLst/>
              <a:cxnLst/>
              <a:rect l="l" t="t" r="r" b="b"/>
              <a:pathLst>
                <a:path w="5219" h="5219" extrusionOk="0">
                  <a:moveTo>
                    <a:pt x="2600" y="1"/>
                  </a:moveTo>
                  <a:cubicBezTo>
                    <a:pt x="1173" y="1"/>
                    <a:pt x="1" y="1153"/>
                    <a:pt x="1" y="2600"/>
                  </a:cubicBezTo>
                  <a:cubicBezTo>
                    <a:pt x="1" y="4046"/>
                    <a:pt x="1173" y="5219"/>
                    <a:pt x="2600" y="5219"/>
                  </a:cubicBezTo>
                  <a:cubicBezTo>
                    <a:pt x="4046" y="5219"/>
                    <a:pt x="5219" y="4046"/>
                    <a:pt x="5219" y="2600"/>
                  </a:cubicBezTo>
                  <a:cubicBezTo>
                    <a:pt x="5219" y="1153"/>
                    <a:pt x="4046" y="1"/>
                    <a:pt x="2600" y="1"/>
                  </a:cubicBezTo>
                  <a:close/>
                </a:path>
              </a:pathLst>
            </a:custGeom>
            <a:solidFill>
              <a:srgbClr val="C7A2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101"/>
            <p:cNvSpPr/>
            <p:nvPr/>
          </p:nvSpPr>
          <p:spPr>
            <a:xfrm>
              <a:off x="3188075" y="1489975"/>
              <a:ext cx="1510925" cy="2154425"/>
            </a:xfrm>
            <a:custGeom>
              <a:avLst/>
              <a:gdLst/>
              <a:ahLst/>
              <a:cxnLst/>
              <a:rect l="l" t="t" r="r" b="b"/>
              <a:pathLst>
                <a:path w="60437" h="86177" extrusionOk="0">
                  <a:moveTo>
                    <a:pt x="1583" y="0"/>
                  </a:moveTo>
                  <a:cubicBezTo>
                    <a:pt x="704" y="0"/>
                    <a:pt x="1" y="704"/>
                    <a:pt x="1" y="1564"/>
                  </a:cubicBezTo>
                  <a:lnTo>
                    <a:pt x="1" y="84594"/>
                  </a:lnTo>
                  <a:cubicBezTo>
                    <a:pt x="1" y="85473"/>
                    <a:pt x="704" y="86177"/>
                    <a:pt x="1583" y="86177"/>
                  </a:cubicBezTo>
                  <a:lnTo>
                    <a:pt x="58852" y="86177"/>
                  </a:lnTo>
                  <a:cubicBezTo>
                    <a:pt x="59712" y="86177"/>
                    <a:pt x="60436" y="85473"/>
                    <a:pt x="60436" y="84594"/>
                  </a:cubicBezTo>
                  <a:lnTo>
                    <a:pt x="60436" y="1564"/>
                  </a:lnTo>
                  <a:cubicBezTo>
                    <a:pt x="60436" y="704"/>
                    <a:pt x="59712" y="0"/>
                    <a:pt x="58852" y="0"/>
                  </a:cubicBezTo>
                  <a:close/>
                </a:path>
              </a:pathLst>
            </a:custGeom>
            <a:solidFill>
              <a:srgbClr val="FFFF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101"/>
            <p:cNvSpPr/>
            <p:nvPr/>
          </p:nvSpPr>
          <p:spPr>
            <a:xfrm>
              <a:off x="3264775" y="1682975"/>
              <a:ext cx="1357475" cy="936775"/>
            </a:xfrm>
            <a:custGeom>
              <a:avLst/>
              <a:gdLst/>
              <a:ahLst/>
              <a:cxnLst/>
              <a:rect l="l" t="t" r="r" b="b"/>
              <a:pathLst>
                <a:path w="54299" h="37471" extrusionOk="0">
                  <a:moveTo>
                    <a:pt x="54241" y="0"/>
                  </a:moveTo>
                  <a:lnTo>
                    <a:pt x="1" y="39"/>
                  </a:lnTo>
                  <a:lnTo>
                    <a:pt x="40" y="37470"/>
                  </a:lnTo>
                  <a:lnTo>
                    <a:pt x="54299" y="37450"/>
                  </a:lnTo>
                  <a:lnTo>
                    <a:pt x="54241" y="0"/>
                  </a:lnTo>
                  <a:close/>
                </a:path>
              </a:pathLst>
            </a:custGeom>
            <a:solidFill>
              <a:srgbClr val="9EA6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101"/>
            <p:cNvSpPr/>
            <p:nvPr/>
          </p:nvSpPr>
          <p:spPr>
            <a:xfrm>
              <a:off x="3638600" y="1827600"/>
              <a:ext cx="618650" cy="618650"/>
            </a:xfrm>
            <a:custGeom>
              <a:avLst/>
              <a:gdLst/>
              <a:ahLst/>
              <a:cxnLst/>
              <a:rect l="l" t="t" r="r" b="b"/>
              <a:pathLst>
                <a:path w="24746" h="24746" extrusionOk="0">
                  <a:moveTo>
                    <a:pt x="12373" y="1"/>
                  </a:moveTo>
                  <a:cubicBezTo>
                    <a:pt x="5552" y="1"/>
                    <a:pt x="1" y="5552"/>
                    <a:pt x="1" y="12374"/>
                  </a:cubicBezTo>
                  <a:cubicBezTo>
                    <a:pt x="1" y="19195"/>
                    <a:pt x="5552" y="24746"/>
                    <a:pt x="12373" y="24746"/>
                  </a:cubicBezTo>
                  <a:cubicBezTo>
                    <a:pt x="19195" y="24746"/>
                    <a:pt x="24746" y="19195"/>
                    <a:pt x="24746" y="12374"/>
                  </a:cubicBezTo>
                  <a:cubicBezTo>
                    <a:pt x="24746" y="5552"/>
                    <a:pt x="19195" y="1"/>
                    <a:pt x="12373" y="1"/>
                  </a:cubicBezTo>
                  <a:close/>
                </a:path>
              </a:pathLst>
            </a:custGeom>
            <a:solidFill>
              <a:srgbClr val="5352EE"/>
            </a:solidFill>
            <a:ln>
              <a:noFill/>
            </a:ln>
            <a:effectLst>
              <a:outerShdw blurRad="57150" dist="19050" dir="5400000" algn="bl" rotWithShape="0">
                <a:srgbClr val="5352EE">
                  <a:alpha val="3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101"/>
            <p:cNvSpPr/>
            <p:nvPr/>
          </p:nvSpPr>
          <p:spPr>
            <a:xfrm>
              <a:off x="3395275" y="2777525"/>
              <a:ext cx="1096025" cy="76750"/>
            </a:xfrm>
            <a:custGeom>
              <a:avLst/>
              <a:gdLst/>
              <a:ahLst/>
              <a:cxnLst/>
              <a:rect l="l" t="t" r="r" b="b"/>
              <a:pathLst>
                <a:path w="43841" h="3070" extrusionOk="0">
                  <a:moveTo>
                    <a:pt x="1543" y="1"/>
                  </a:moveTo>
                  <a:cubicBezTo>
                    <a:pt x="683" y="1"/>
                    <a:pt x="0" y="685"/>
                    <a:pt x="0" y="1525"/>
                  </a:cubicBezTo>
                  <a:cubicBezTo>
                    <a:pt x="0" y="2385"/>
                    <a:pt x="683" y="3070"/>
                    <a:pt x="1543" y="3070"/>
                  </a:cubicBezTo>
                  <a:lnTo>
                    <a:pt x="42297" y="3070"/>
                  </a:lnTo>
                  <a:cubicBezTo>
                    <a:pt x="43157" y="3070"/>
                    <a:pt x="43841" y="2385"/>
                    <a:pt x="43841" y="1525"/>
                  </a:cubicBezTo>
                  <a:cubicBezTo>
                    <a:pt x="43841" y="685"/>
                    <a:pt x="43157" y="1"/>
                    <a:pt x="42297" y="1"/>
                  </a:cubicBezTo>
                  <a:close/>
                </a:path>
              </a:pathLst>
            </a:custGeom>
            <a:solidFill>
              <a:srgbClr val="FFFFFF"/>
            </a:solidFill>
            <a:ln>
              <a:noFill/>
            </a:ln>
            <a:effectLst>
              <a:outerShdw blurRad="57150" dist="19050" dir="192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101"/>
            <p:cNvSpPr/>
            <p:nvPr/>
          </p:nvSpPr>
          <p:spPr>
            <a:xfrm>
              <a:off x="3395275" y="3363425"/>
              <a:ext cx="521375" cy="77225"/>
            </a:xfrm>
            <a:custGeom>
              <a:avLst/>
              <a:gdLst/>
              <a:ahLst/>
              <a:cxnLst/>
              <a:rect l="l" t="t" r="r" b="b"/>
              <a:pathLst>
                <a:path w="20855" h="3089" extrusionOk="0">
                  <a:moveTo>
                    <a:pt x="1543" y="1"/>
                  </a:moveTo>
                  <a:cubicBezTo>
                    <a:pt x="683" y="1"/>
                    <a:pt x="0" y="684"/>
                    <a:pt x="0" y="1544"/>
                  </a:cubicBezTo>
                  <a:cubicBezTo>
                    <a:pt x="0" y="2385"/>
                    <a:pt x="683" y="3089"/>
                    <a:pt x="1543" y="3089"/>
                  </a:cubicBezTo>
                  <a:lnTo>
                    <a:pt x="19311" y="3089"/>
                  </a:lnTo>
                  <a:cubicBezTo>
                    <a:pt x="20151" y="3089"/>
                    <a:pt x="20855" y="2385"/>
                    <a:pt x="20855" y="1544"/>
                  </a:cubicBezTo>
                  <a:cubicBezTo>
                    <a:pt x="20855" y="684"/>
                    <a:pt x="20151" y="1"/>
                    <a:pt x="19311" y="1"/>
                  </a:cubicBezTo>
                  <a:close/>
                </a:path>
              </a:pathLst>
            </a:custGeom>
            <a:solidFill>
              <a:srgbClr val="FFFFFF"/>
            </a:solidFill>
            <a:ln>
              <a:noFill/>
            </a:ln>
            <a:effectLst>
              <a:outerShdw blurRad="57150" dist="19050" dir="192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101"/>
            <p:cNvSpPr/>
            <p:nvPr/>
          </p:nvSpPr>
          <p:spPr>
            <a:xfrm>
              <a:off x="3395275" y="2972525"/>
              <a:ext cx="1096025" cy="77225"/>
            </a:xfrm>
            <a:custGeom>
              <a:avLst/>
              <a:gdLst/>
              <a:ahLst/>
              <a:cxnLst/>
              <a:rect l="l" t="t" r="r" b="b"/>
              <a:pathLst>
                <a:path w="43841" h="3089" extrusionOk="0">
                  <a:moveTo>
                    <a:pt x="1543" y="0"/>
                  </a:moveTo>
                  <a:cubicBezTo>
                    <a:pt x="683" y="0"/>
                    <a:pt x="0" y="704"/>
                    <a:pt x="0" y="1543"/>
                  </a:cubicBezTo>
                  <a:cubicBezTo>
                    <a:pt x="0" y="2403"/>
                    <a:pt x="683" y="3088"/>
                    <a:pt x="1543" y="3088"/>
                  </a:cubicBezTo>
                  <a:lnTo>
                    <a:pt x="42297" y="3088"/>
                  </a:lnTo>
                  <a:cubicBezTo>
                    <a:pt x="43157" y="3088"/>
                    <a:pt x="43841" y="2403"/>
                    <a:pt x="43841" y="1543"/>
                  </a:cubicBezTo>
                  <a:cubicBezTo>
                    <a:pt x="43841" y="704"/>
                    <a:pt x="43157" y="0"/>
                    <a:pt x="42297" y="0"/>
                  </a:cubicBezTo>
                  <a:close/>
                </a:path>
              </a:pathLst>
            </a:custGeom>
            <a:solidFill>
              <a:srgbClr val="FFFFFF"/>
            </a:solidFill>
            <a:ln>
              <a:noFill/>
            </a:ln>
            <a:effectLst>
              <a:outerShdw blurRad="57150" dist="19050" dir="192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101"/>
            <p:cNvSpPr/>
            <p:nvPr/>
          </p:nvSpPr>
          <p:spPr>
            <a:xfrm>
              <a:off x="3395275" y="3167975"/>
              <a:ext cx="1096025" cy="77225"/>
            </a:xfrm>
            <a:custGeom>
              <a:avLst/>
              <a:gdLst/>
              <a:ahLst/>
              <a:cxnLst/>
              <a:rect l="l" t="t" r="r" b="b"/>
              <a:pathLst>
                <a:path w="43841" h="3089" extrusionOk="0">
                  <a:moveTo>
                    <a:pt x="1543" y="0"/>
                  </a:moveTo>
                  <a:cubicBezTo>
                    <a:pt x="683" y="0"/>
                    <a:pt x="0" y="704"/>
                    <a:pt x="0" y="1544"/>
                  </a:cubicBezTo>
                  <a:cubicBezTo>
                    <a:pt x="0" y="2404"/>
                    <a:pt x="683" y="3089"/>
                    <a:pt x="1543" y="3089"/>
                  </a:cubicBezTo>
                  <a:lnTo>
                    <a:pt x="42297" y="3089"/>
                  </a:lnTo>
                  <a:cubicBezTo>
                    <a:pt x="43157" y="3089"/>
                    <a:pt x="43841" y="2404"/>
                    <a:pt x="43841" y="1544"/>
                  </a:cubicBezTo>
                  <a:cubicBezTo>
                    <a:pt x="43841" y="704"/>
                    <a:pt x="43157" y="0"/>
                    <a:pt x="42297" y="0"/>
                  </a:cubicBezTo>
                  <a:close/>
                </a:path>
              </a:pathLst>
            </a:custGeom>
            <a:solidFill>
              <a:srgbClr val="FFFFFF"/>
            </a:solidFill>
            <a:ln>
              <a:noFill/>
            </a:ln>
            <a:effectLst>
              <a:outerShdw blurRad="57150" dist="19050" dir="192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101"/>
            <p:cNvSpPr/>
            <p:nvPr/>
          </p:nvSpPr>
          <p:spPr>
            <a:xfrm>
              <a:off x="3264775" y="1552525"/>
              <a:ext cx="71875" cy="72325"/>
            </a:xfrm>
            <a:custGeom>
              <a:avLst/>
              <a:gdLst/>
              <a:ahLst/>
              <a:cxnLst/>
              <a:rect l="l" t="t" r="r" b="b"/>
              <a:pathLst>
                <a:path w="2875" h="2893" extrusionOk="0">
                  <a:moveTo>
                    <a:pt x="1428" y="0"/>
                  </a:moveTo>
                  <a:cubicBezTo>
                    <a:pt x="646" y="0"/>
                    <a:pt x="1" y="644"/>
                    <a:pt x="1" y="1447"/>
                  </a:cubicBezTo>
                  <a:cubicBezTo>
                    <a:pt x="1" y="2247"/>
                    <a:pt x="646" y="2893"/>
                    <a:pt x="1428" y="2893"/>
                  </a:cubicBezTo>
                  <a:cubicBezTo>
                    <a:pt x="2229" y="2893"/>
                    <a:pt x="2875" y="2247"/>
                    <a:pt x="2875" y="1447"/>
                  </a:cubicBezTo>
                  <a:cubicBezTo>
                    <a:pt x="2875" y="644"/>
                    <a:pt x="2229" y="0"/>
                    <a:pt x="1428" y="0"/>
                  </a:cubicBezTo>
                  <a:close/>
                </a:path>
              </a:pathLst>
            </a:custGeom>
            <a:solidFill>
              <a:srgbClr val="FFC3D0"/>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101"/>
            <p:cNvSpPr/>
            <p:nvPr/>
          </p:nvSpPr>
          <p:spPr>
            <a:xfrm>
              <a:off x="3408450" y="1552525"/>
              <a:ext cx="72325" cy="72325"/>
            </a:xfrm>
            <a:custGeom>
              <a:avLst/>
              <a:gdLst/>
              <a:ahLst/>
              <a:cxnLst/>
              <a:rect l="l" t="t" r="r" b="b"/>
              <a:pathLst>
                <a:path w="2893" h="2893" extrusionOk="0">
                  <a:moveTo>
                    <a:pt x="1446" y="0"/>
                  </a:moveTo>
                  <a:cubicBezTo>
                    <a:pt x="665" y="0"/>
                    <a:pt x="0" y="644"/>
                    <a:pt x="0" y="1447"/>
                  </a:cubicBezTo>
                  <a:cubicBezTo>
                    <a:pt x="0" y="2247"/>
                    <a:pt x="665" y="2893"/>
                    <a:pt x="1446" y="2893"/>
                  </a:cubicBezTo>
                  <a:cubicBezTo>
                    <a:pt x="2249" y="2893"/>
                    <a:pt x="2893" y="2247"/>
                    <a:pt x="2893" y="1447"/>
                  </a:cubicBezTo>
                  <a:cubicBezTo>
                    <a:pt x="2893" y="644"/>
                    <a:pt x="2249" y="0"/>
                    <a:pt x="1446" y="0"/>
                  </a:cubicBezTo>
                  <a:close/>
                </a:path>
              </a:pathLst>
            </a:custGeom>
            <a:solidFill>
              <a:srgbClr val="A1C3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101"/>
            <p:cNvSpPr/>
            <p:nvPr/>
          </p:nvSpPr>
          <p:spPr>
            <a:xfrm>
              <a:off x="3552600" y="1552525"/>
              <a:ext cx="72350" cy="72325"/>
            </a:xfrm>
            <a:custGeom>
              <a:avLst/>
              <a:gdLst/>
              <a:ahLst/>
              <a:cxnLst/>
              <a:rect l="l" t="t" r="r" b="b"/>
              <a:pathLst>
                <a:path w="2894" h="2893" extrusionOk="0">
                  <a:moveTo>
                    <a:pt x="1447" y="0"/>
                  </a:moveTo>
                  <a:cubicBezTo>
                    <a:pt x="645" y="0"/>
                    <a:pt x="1" y="644"/>
                    <a:pt x="1" y="1447"/>
                  </a:cubicBezTo>
                  <a:cubicBezTo>
                    <a:pt x="1" y="2247"/>
                    <a:pt x="645" y="2893"/>
                    <a:pt x="1447" y="2893"/>
                  </a:cubicBezTo>
                  <a:cubicBezTo>
                    <a:pt x="2248" y="2893"/>
                    <a:pt x="2894" y="2247"/>
                    <a:pt x="2894" y="1447"/>
                  </a:cubicBezTo>
                  <a:cubicBezTo>
                    <a:pt x="2894" y="644"/>
                    <a:pt x="2248" y="0"/>
                    <a:pt x="1447" y="0"/>
                  </a:cubicBezTo>
                  <a:close/>
                </a:path>
              </a:pathLst>
            </a:custGeom>
            <a:solidFill>
              <a:srgbClr val="81EEEB"/>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101"/>
            <p:cNvSpPr/>
            <p:nvPr/>
          </p:nvSpPr>
          <p:spPr>
            <a:xfrm>
              <a:off x="6162450" y="1054100"/>
              <a:ext cx="1217725" cy="1302750"/>
            </a:xfrm>
            <a:custGeom>
              <a:avLst/>
              <a:gdLst/>
              <a:ahLst/>
              <a:cxnLst/>
              <a:rect l="l" t="t" r="r" b="b"/>
              <a:pathLst>
                <a:path w="48709" h="52110" extrusionOk="0">
                  <a:moveTo>
                    <a:pt x="0" y="1"/>
                  </a:moveTo>
                  <a:lnTo>
                    <a:pt x="0" y="49256"/>
                  </a:lnTo>
                  <a:cubicBezTo>
                    <a:pt x="0" y="50838"/>
                    <a:pt x="1271" y="52109"/>
                    <a:pt x="2854" y="52109"/>
                  </a:cubicBezTo>
                  <a:lnTo>
                    <a:pt x="45875" y="52109"/>
                  </a:lnTo>
                  <a:cubicBezTo>
                    <a:pt x="47439" y="52109"/>
                    <a:pt x="48708" y="50838"/>
                    <a:pt x="48708" y="49256"/>
                  </a:cubicBezTo>
                  <a:lnTo>
                    <a:pt x="48708" y="1"/>
                  </a:lnTo>
                  <a:close/>
                </a:path>
              </a:pathLst>
            </a:custGeom>
            <a:solidFill>
              <a:srgbClr val="FFFFFF"/>
            </a:solidFill>
            <a:ln>
              <a:noFill/>
            </a:ln>
            <a:effectLst>
              <a:outerShdw blurRad="57150" dist="19050" dir="5400000" algn="bl" rotWithShape="0">
                <a:srgbClr val="5352EE">
                  <a:alpha val="23921"/>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101"/>
            <p:cNvSpPr/>
            <p:nvPr/>
          </p:nvSpPr>
          <p:spPr>
            <a:xfrm>
              <a:off x="6162450" y="901650"/>
              <a:ext cx="1217725" cy="152475"/>
            </a:xfrm>
            <a:custGeom>
              <a:avLst/>
              <a:gdLst/>
              <a:ahLst/>
              <a:cxnLst/>
              <a:rect l="l" t="t" r="r" b="b"/>
              <a:pathLst>
                <a:path w="48709" h="6099" extrusionOk="0">
                  <a:moveTo>
                    <a:pt x="2854" y="0"/>
                  </a:moveTo>
                  <a:cubicBezTo>
                    <a:pt x="1271" y="0"/>
                    <a:pt x="0" y="1270"/>
                    <a:pt x="0" y="2834"/>
                  </a:cubicBezTo>
                  <a:lnTo>
                    <a:pt x="0" y="6099"/>
                  </a:lnTo>
                  <a:lnTo>
                    <a:pt x="48708" y="6099"/>
                  </a:lnTo>
                  <a:lnTo>
                    <a:pt x="48708" y="2834"/>
                  </a:lnTo>
                  <a:cubicBezTo>
                    <a:pt x="48708" y="1270"/>
                    <a:pt x="47439" y="0"/>
                    <a:pt x="45875" y="0"/>
                  </a:cubicBezTo>
                  <a:close/>
                </a:path>
              </a:pathLst>
            </a:custGeom>
            <a:solidFill>
              <a:srgbClr val="5352EE"/>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101"/>
            <p:cNvSpPr/>
            <p:nvPr/>
          </p:nvSpPr>
          <p:spPr>
            <a:xfrm>
              <a:off x="6255800" y="950975"/>
              <a:ext cx="48375" cy="48425"/>
            </a:xfrm>
            <a:custGeom>
              <a:avLst/>
              <a:gdLst/>
              <a:ahLst/>
              <a:cxnLst/>
              <a:rect l="l" t="t" r="r" b="b"/>
              <a:pathLst>
                <a:path w="1935" h="1937" extrusionOk="0">
                  <a:moveTo>
                    <a:pt x="977" y="1"/>
                  </a:moveTo>
                  <a:cubicBezTo>
                    <a:pt x="430" y="1"/>
                    <a:pt x="0" y="431"/>
                    <a:pt x="0" y="959"/>
                  </a:cubicBezTo>
                  <a:cubicBezTo>
                    <a:pt x="0" y="1506"/>
                    <a:pt x="430" y="1936"/>
                    <a:pt x="977" y="1936"/>
                  </a:cubicBezTo>
                  <a:cubicBezTo>
                    <a:pt x="1504" y="1936"/>
                    <a:pt x="1934" y="1506"/>
                    <a:pt x="1934" y="959"/>
                  </a:cubicBezTo>
                  <a:cubicBezTo>
                    <a:pt x="1934" y="431"/>
                    <a:pt x="1504" y="1"/>
                    <a:pt x="977" y="1"/>
                  </a:cubicBezTo>
                  <a:close/>
                </a:path>
              </a:pathLst>
            </a:custGeom>
            <a:solidFill>
              <a:srgbClr val="FFC3D0"/>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101"/>
            <p:cNvSpPr/>
            <p:nvPr/>
          </p:nvSpPr>
          <p:spPr>
            <a:xfrm>
              <a:off x="6361350" y="950975"/>
              <a:ext cx="48375" cy="48425"/>
            </a:xfrm>
            <a:custGeom>
              <a:avLst/>
              <a:gdLst/>
              <a:ahLst/>
              <a:cxnLst/>
              <a:rect l="l" t="t" r="r" b="b"/>
              <a:pathLst>
                <a:path w="1935" h="1937" extrusionOk="0">
                  <a:moveTo>
                    <a:pt x="957" y="1"/>
                  </a:moveTo>
                  <a:cubicBezTo>
                    <a:pt x="430" y="1"/>
                    <a:pt x="0" y="431"/>
                    <a:pt x="0" y="959"/>
                  </a:cubicBezTo>
                  <a:cubicBezTo>
                    <a:pt x="0" y="1506"/>
                    <a:pt x="430" y="1936"/>
                    <a:pt x="957" y="1936"/>
                  </a:cubicBezTo>
                  <a:cubicBezTo>
                    <a:pt x="1504" y="1936"/>
                    <a:pt x="1934" y="1506"/>
                    <a:pt x="1934" y="959"/>
                  </a:cubicBezTo>
                  <a:cubicBezTo>
                    <a:pt x="1934" y="431"/>
                    <a:pt x="1504" y="1"/>
                    <a:pt x="957" y="1"/>
                  </a:cubicBezTo>
                  <a:close/>
                </a:path>
              </a:pathLst>
            </a:custGeom>
            <a:solidFill>
              <a:srgbClr val="A1C3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101"/>
            <p:cNvSpPr/>
            <p:nvPr/>
          </p:nvSpPr>
          <p:spPr>
            <a:xfrm>
              <a:off x="6466875" y="950975"/>
              <a:ext cx="48400" cy="48425"/>
            </a:xfrm>
            <a:custGeom>
              <a:avLst/>
              <a:gdLst/>
              <a:ahLst/>
              <a:cxnLst/>
              <a:rect l="l" t="t" r="r" b="b"/>
              <a:pathLst>
                <a:path w="1936" h="1937" extrusionOk="0">
                  <a:moveTo>
                    <a:pt x="958" y="1"/>
                  </a:moveTo>
                  <a:cubicBezTo>
                    <a:pt x="431" y="1"/>
                    <a:pt x="1" y="431"/>
                    <a:pt x="1" y="959"/>
                  </a:cubicBezTo>
                  <a:cubicBezTo>
                    <a:pt x="1" y="1506"/>
                    <a:pt x="431" y="1936"/>
                    <a:pt x="958" y="1936"/>
                  </a:cubicBezTo>
                  <a:cubicBezTo>
                    <a:pt x="1505" y="1936"/>
                    <a:pt x="1935" y="1506"/>
                    <a:pt x="1935" y="959"/>
                  </a:cubicBezTo>
                  <a:cubicBezTo>
                    <a:pt x="1935" y="431"/>
                    <a:pt x="1505" y="1"/>
                    <a:pt x="958" y="1"/>
                  </a:cubicBezTo>
                  <a:close/>
                </a:path>
              </a:pathLst>
            </a:custGeom>
            <a:solidFill>
              <a:srgbClr val="81EEEB"/>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101"/>
            <p:cNvSpPr/>
            <p:nvPr/>
          </p:nvSpPr>
          <p:spPr>
            <a:xfrm>
              <a:off x="6292925" y="1236850"/>
              <a:ext cx="186700" cy="186700"/>
            </a:xfrm>
            <a:custGeom>
              <a:avLst/>
              <a:gdLst/>
              <a:ahLst/>
              <a:cxnLst/>
              <a:rect l="l" t="t" r="r" b="b"/>
              <a:pathLst>
                <a:path w="7468" h="7468" extrusionOk="0">
                  <a:moveTo>
                    <a:pt x="3733" y="1"/>
                  </a:moveTo>
                  <a:cubicBezTo>
                    <a:pt x="1682" y="1"/>
                    <a:pt x="1" y="1682"/>
                    <a:pt x="1" y="3733"/>
                  </a:cubicBezTo>
                  <a:cubicBezTo>
                    <a:pt x="1" y="5805"/>
                    <a:pt x="1682" y="7467"/>
                    <a:pt x="3733" y="7467"/>
                  </a:cubicBezTo>
                  <a:cubicBezTo>
                    <a:pt x="5786" y="7467"/>
                    <a:pt x="7467" y="5805"/>
                    <a:pt x="7467" y="3733"/>
                  </a:cubicBezTo>
                  <a:cubicBezTo>
                    <a:pt x="7467" y="1682"/>
                    <a:pt x="5786" y="1"/>
                    <a:pt x="3733" y="1"/>
                  </a:cubicBezTo>
                  <a:close/>
                </a:path>
              </a:pathLst>
            </a:custGeom>
            <a:solidFill>
              <a:srgbClr val="7882F3"/>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101"/>
            <p:cNvSpPr/>
            <p:nvPr/>
          </p:nvSpPr>
          <p:spPr>
            <a:xfrm>
              <a:off x="6560700" y="1261275"/>
              <a:ext cx="655275" cy="43500"/>
            </a:xfrm>
            <a:custGeom>
              <a:avLst/>
              <a:gdLst/>
              <a:ahLst/>
              <a:cxnLst/>
              <a:rect l="l" t="t" r="r" b="b"/>
              <a:pathLst>
                <a:path w="26211" h="1740" extrusionOk="0">
                  <a:moveTo>
                    <a:pt x="801" y="1"/>
                  </a:moveTo>
                  <a:cubicBezTo>
                    <a:pt x="371" y="1"/>
                    <a:pt x="1" y="371"/>
                    <a:pt x="1" y="801"/>
                  </a:cubicBezTo>
                  <a:lnTo>
                    <a:pt x="1" y="939"/>
                  </a:lnTo>
                  <a:cubicBezTo>
                    <a:pt x="1" y="1369"/>
                    <a:pt x="371" y="1740"/>
                    <a:pt x="801" y="1740"/>
                  </a:cubicBezTo>
                  <a:lnTo>
                    <a:pt x="25429" y="1740"/>
                  </a:lnTo>
                  <a:cubicBezTo>
                    <a:pt x="25859" y="1740"/>
                    <a:pt x="26211" y="1369"/>
                    <a:pt x="26211" y="939"/>
                  </a:cubicBezTo>
                  <a:lnTo>
                    <a:pt x="26211" y="801"/>
                  </a:lnTo>
                  <a:cubicBezTo>
                    <a:pt x="26211" y="371"/>
                    <a:pt x="25859" y="1"/>
                    <a:pt x="25429" y="1"/>
                  </a:cubicBezTo>
                  <a:close/>
                </a:path>
              </a:pathLst>
            </a:custGeom>
            <a:solidFill>
              <a:srgbClr val="A1C3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101"/>
            <p:cNvSpPr/>
            <p:nvPr/>
          </p:nvSpPr>
          <p:spPr>
            <a:xfrm>
              <a:off x="6560700" y="1369250"/>
              <a:ext cx="365525" cy="43025"/>
            </a:xfrm>
            <a:custGeom>
              <a:avLst/>
              <a:gdLst/>
              <a:ahLst/>
              <a:cxnLst/>
              <a:rect l="l" t="t" r="r" b="b"/>
              <a:pathLst>
                <a:path w="14621" h="1721" extrusionOk="0">
                  <a:moveTo>
                    <a:pt x="801" y="1"/>
                  </a:moveTo>
                  <a:cubicBezTo>
                    <a:pt x="371" y="1"/>
                    <a:pt x="1" y="353"/>
                    <a:pt x="1" y="783"/>
                  </a:cubicBezTo>
                  <a:lnTo>
                    <a:pt x="1" y="920"/>
                  </a:lnTo>
                  <a:cubicBezTo>
                    <a:pt x="1" y="1350"/>
                    <a:pt x="371" y="1721"/>
                    <a:pt x="801" y="1721"/>
                  </a:cubicBezTo>
                  <a:lnTo>
                    <a:pt x="13819" y="1721"/>
                  </a:lnTo>
                  <a:cubicBezTo>
                    <a:pt x="14269" y="1721"/>
                    <a:pt x="14621" y="1350"/>
                    <a:pt x="14621" y="920"/>
                  </a:cubicBezTo>
                  <a:lnTo>
                    <a:pt x="14621" y="783"/>
                  </a:lnTo>
                  <a:cubicBezTo>
                    <a:pt x="14621" y="353"/>
                    <a:pt x="14269" y="1"/>
                    <a:pt x="13819" y="1"/>
                  </a:cubicBezTo>
                  <a:close/>
                </a:path>
              </a:pathLst>
            </a:custGeom>
            <a:solidFill>
              <a:srgbClr val="A1C3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101"/>
            <p:cNvSpPr/>
            <p:nvPr/>
          </p:nvSpPr>
          <p:spPr>
            <a:xfrm>
              <a:off x="6969675" y="1369250"/>
              <a:ext cx="104600" cy="43025"/>
            </a:xfrm>
            <a:custGeom>
              <a:avLst/>
              <a:gdLst/>
              <a:ahLst/>
              <a:cxnLst/>
              <a:rect l="l" t="t" r="r" b="b"/>
              <a:pathLst>
                <a:path w="4184" h="1721" extrusionOk="0">
                  <a:moveTo>
                    <a:pt x="881" y="1"/>
                  </a:moveTo>
                  <a:cubicBezTo>
                    <a:pt x="392" y="1"/>
                    <a:pt x="1" y="373"/>
                    <a:pt x="1" y="861"/>
                  </a:cubicBezTo>
                  <a:cubicBezTo>
                    <a:pt x="1" y="1330"/>
                    <a:pt x="392" y="1721"/>
                    <a:pt x="881" y="1721"/>
                  </a:cubicBezTo>
                  <a:lnTo>
                    <a:pt x="3324" y="1721"/>
                  </a:lnTo>
                  <a:cubicBezTo>
                    <a:pt x="3813" y="1721"/>
                    <a:pt x="4184" y="1330"/>
                    <a:pt x="4184" y="861"/>
                  </a:cubicBezTo>
                  <a:cubicBezTo>
                    <a:pt x="4184" y="373"/>
                    <a:pt x="3813" y="1"/>
                    <a:pt x="3324" y="1"/>
                  </a:cubicBezTo>
                  <a:close/>
                </a:path>
              </a:pathLst>
            </a:custGeom>
            <a:solidFill>
              <a:srgbClr val="A1C3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101"/>
            <p:cNvSpPr/>
            <p:nvPr/>
          </p:nvSpPr>
          <p:spPr>
            <a:xfrm>
              <a:off x="6292925" y="1563275"/>
              <a:ext cx="186700" cy="186675"/>
            </a:xfrm>
            <a:custGeom>
              <a:avLst/>
              <a:gdLst/>
              <a:ahLst/>
              <a:cxnLst/>
              <a:rect l="l" t="t" r="r" b="b"/>
              <a:pathLst>
                <a:path w="7468" h="7467" extrusionOk="0">
                  <a:moveTo>
                    <a:pt x="3733" y="0"/>
                  </a:moveTo>
                  <a:cubicBezTo>
                    <a:pt x="1682" y="0"/>
                    <a:pt x="1" y="1681"/>
                    <a:pt x="1" y="3733"/>
                  </a:cubicBezTo>
                  <a:cubicBezTo>
                    <a:pt x="1" y="5804"/>
                    <a:pt x="1682" y="7467"/>
                    <a:pt x="3733" y="7467"/>
                  </a:cubicBezTo>
                  <a:cubicBezTo>
                    <a:pt x="5786" y="7467"/>
                    <a:pt x="7467" y="5804"/>
                    <a:pt x="7467" y="3733"/>
                  </a:cubicBezTo>
                  <a:cubicBezTo>
                    <a:pt x="7467" y="1681"/>
                    <a:pt x="5786" y="0"/>
                    <a:pt x="3733" y="0"/>
                  </a:cubicBezTo>
                  <a:close/>
                </a:path>
              </a:pathLst>
            </a:custGeom>
            <a:solidFill>
              <a:srgbClr val="7882F3"/>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101"/>
            <p:cNvSpPr/>
            <p:nvPr/>
          </p:nvSpPr>
          <p:spPr>
            <a:xfrm>
              <a:off x="6560700" y="1588175"/>
              <a:ext cx="655275" cy="43025"/>
            </a:xfrm>
            <a:custGeom>
              <a:avLst/>
              <a:gdLst/>
              <a:ahLst/>
              <a:cxnLst/>
              <a:rect l="l" t="t" r="r" b="b"/>
              <a:pathLst>
                <a:path w="26211" h="1721" extrusionOk="0">
                  <a:moveTo>
                    <a:pt x="801" y="0"/>
                  </a:moveTo>
                  <a:cubicBezTo>
                    <a:pt x="371" y="0"/>
                    <a:pt x="1" y="352"/>
                    <a:pt x="1" y="802"/>
                  </a:cubicBezTo>
                  <a:lnTo>
                    <a:pt x="1" y="920"/>
                  </a:lnTo>
                  <a:cubicBezTo>
                    <a:pt x="1" y="1368"/>
                    <a:pt x="371" y="1720"/>
                    <a:pt x="801" y="1720"/>
                  </a:cubicBezTo>
                  <a:lnTo>
                    <a:pt x="25429" y="1720"/>
                  </a:lnTo>
                  <a:cubicBezTo>
                    <a:pt x="25859" y="1720"/>
                    <a:pt x="26211" y="1368"/>
                    <a:pt x="26211" y="920"/>
                  </a:cubicBezTo>
                  <a:lnTo>
                    <a:pt x="26211" y="802"/>
                  </a:lnTo>
                  <a:cubicBezTo>
                    <a:pt x="26211" y="352"/>
                    <a:pt x="25859" y="0"/>
                    <a:pt x="25429" y="0"/>
                  </a:cubicBezTo>
                  <a:close/>
                </a:path>
              </a:pathLst>
            </a:custGeom>
            <a:solidFill>
              <a:srgbClr val="A1C3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101"/>
            <p:cNvSpPr/>
            <p:nvPr/>
          </p:nvSpPr>
          <p:spPr>
            <a:xfrm>
              <a:off x="6560700" y="1695675"/>
              <a:ext cx="365525" cy="43025"/>
            </a:xfrm>
            <a:custGeom>
              <a:avLst/>
              <a:gdLst/>
              <a:ahLst/>
              <a:cxnLst/>
              <a:rect l="l" t="t" r="r" b="b"/>
              <a:pathLst>
                <a:path w="14621" h="1721" extrusionOk="0">
                  <a:moveTo>
                    <a:pt x="801" y="0"/>
                  </a:moveTo>
                  <a:cubicBezTo>
                    <a:pt x="371" y="0"/>
                    <a:pt x="1" y="352"/>
                    <a:pt x="1" y="802"/>
                  </a:cubicBezTo>
                  <a:lnTo>
                    <a:pt x="1" y="920"/>
                  </a:lnTo>
                  <a:cubicBezTo>
                    <a:pt x="1" y="1368"/>
                    <a:pt x="371" y="1720"/>
                    <a:pt x="801" y="1720"/>
                  </a:cubicBezTo>
                  <a:lnTo>
                    <a:pt x="13819" y="1720"/>
                  </a:lnTo>
                  <a:cubicBezTo>
                    <a:pt x="14269" y="1720"/>
                    <a:pt x="14621" y="1368"/>
                    <a:pt x="14621" y="920"/>
                  </a:cubicBezTo>
                  <a:lnTo>
                    <a:pt x="14621" y="802"/>
                  </a:lnTo>
                  <a:cubicBezTo>
                    <a:pt x="14621" y="352"/>
                    <a:pt x="14269" y="0"/>
                    <a:pt x="13819" y="0"/>
                  </a:cubicBezTo>
                  <a:close/>
                </a:path>
              </a:pathLst>
            </a:custGeom>
            <a:solidFill>
              <a:srgbClr val="A1C3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101"/>
            <p:cNvSpPr/>
            <p:nvPr/>
          </p:nvSpPr>
          <p:spPr>
            <a:xfrm>
              <a:off x="6969675" y="1695675"/>
              <a:ext cx="104600" cy="43025"/>
            </a:xfrm>
            <a:custGeom>
              <a:avLst/>
              <a:gdLst/>
              <a:ahLst/>
              <a:cxnLst/>
              <a:rect l="l" t="t" r="r" b="b"/>
              <a:pathLst>
                <a:path w="4184" h="1721" extrusionOk="0">
                  <a:moveTo>
                    <a:pt x="881" y="0"/>
                  </a:moveTo>
                  <a:cubicBezTo>
                    <a:pt x="392" y="0"/>
                    <a:pt x="1" y="391"/>
                    <a:pt x="1" y="860"/>
                  </a:cubicBezTo>
                  <a:cubicBezTo>
                    <a:pt x="1" y="1329"/>
                    <a:pt x="392" y="1720"/>
                    <a:pt x="881" y="1720"/>
                  </a:cubicBezTo>
                  <a:lnTo>
                    <a:pt x="3324" y="1720"/>
                  </a:lnTo>
                  <a:cubicBezTo>
                    <a:pt x="3813" y="1720"/>
                    <a:pt x="4184" y="1329"/>
                    <a:pt x="4184" y="860"/>
                  </a:cubicBezTo>
                  <a:cubicBezTo>
                    <a:pt x="4184" y="391"/>
                    <a:pt x="3813" y="0"/>
                    <a:pt x="3324" y="0"/>
                  </a:cubicBezTo>
                  <a:close/>
                </a:path>
              </a:pathLst>
            </a:custGeom>
            <a:solidFill>
              <a:srgbClr val="A1C3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101"/>
            <p:cNvSpPr/>
            <p:nvPr/>
          </p:nvSpPr>
          <p:spPr>
            <a:xfrm>
              <a:off x="6292925" y="1890150"/>
              <a:ext cx="186700" cy="186675"/>
            </a:xfrm>
            <a:custGeom>
              <a:avLst/>
              <a:gdLst/>
              <a:ahLst/>
              <a:cxnLst/>
              <a:rect l="l" t="t" r="r" b="b"/>
              <a:pathLst>
                <a:path w="7468" h="7467" extrusionOk="0">
                  <a:moveTo>
                    <a:pt x="3733" y="0"/>
                  </a:moveTo>
                  <a:cubicBezTo>
                    <a:pt x="1682" y="0"/>
                    <a:pt x="1" y="1663"/>
                    <a:pt x="1" y="3734"/>
                  </a:cubicBezTo>
                  <a:cubicBezTo>
                    <a:pt x="1" y="5786"/>
                    <a:pt x="1682" y="7467"/>
                    <a:pt x="3733" y="7467"/>
                  </a:cubicBezTo>
                  <a:cubicBezTo>
                    <a:pt x="5786" y="7467"/>
                    <a:pt x="7467" y="5786"/>
                    <a:pt x="7467" y="3734"/>
                  </a:cubicBezTo>
                  <a:cubicBezTo>
                    <a:pt x="7467" y="1663"/>
                    <a:pt x="5786" y="0"/>
                    <a:pt x="3733" y="0"/>
                  </a:cubicBezTo>
                  <a:close/>
                </a:path>
              </a:pathLst>
            </a:custGeom>
            <a:solidFill>
              <a:srgbClr val="7882F3"/>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101"/>
            <p:cNvSpPr/>
            <p:nvPr/>
          </p:nvSpPr>
          <p:spPr>
            <a:xfrm>
              <a:off x="6560700" y="1914575"/>
              <a:ext cx="655275" cy="43025"/>
            </a:xfrm>
            <a:custGeom>
              <a:avLst/>
              <a:gdLst/>
              <a:ahLst/>
              <a:cxnLst/>
              <a:rect l="l" t="t" r="r" b="b"/>
              <a:pathLst>
                <a:path w="26211" h="1721" extrusionOk="0">
                  <a:moveTo>
                    <a:pt x="801" y="1"/>
                  </a:moveTo>
                  <a:cubicBezTo>
                    <a:pt x="371" y="1"/>
                    <a:pt x="1" y="353"/>
                    <a:pt x="1" y="803"/>
                  </a:cubicBezTo>
                  <a:lnTo>
                    <a:pt x="1" y="920"/>
                  </a:lnTo>
                  <a:cubicBezTo>
                    <a:pt x="1" y="1369"/>
                    <a:pt x="371" y="1721"/>
                    <a:pt x="801" y="1721"/>
                  </a:cubicBezTo>
                  <a:lnTo>
                    <a:pt x="25429" y="1721"/>
                  </a:lnTo>
                  <a:cubicBezTo>
                    <a:pt x="25859" y="1721"/>
                    <a:pt x="26211" y="1369"/>
                    <a:pt x="26211" y="920"/>
                  </a:cubicBezTo>
                  <a:lnTo>
                    <a:pt x="26211" y="803"/>
                  </a:lnTo>
                  <a:cubicBezTo>
                    <a:pt x="26211" y="353"/>
                    <a:pt x="25859" y="1"/>
                    <a:pt x="25429" y="1"/>
                  </a:cubicBezTo>
                  <a:close/>
                </a:path>
              </a:pathLst>
            </a:custGeom>
            <a:solidFill>
              <a:srgbClr val="A1C3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101"/>
            <p:cNvSpPr/>
            <p:nvPr/>
          </p:nvSpPr>
          <p:spPr>
            <a:xfrm>
              <a:off x="6560700" y="2022075"/>
              <a:ext cx="365525" cy="43025"/>
            </a:xfrm>
            <a:custGeom>
              <a:avLst/>
              <a:gdLst/>
              <a:ahLst/>
              <a:cxnLst/>
              <a:rect l="l" t="t" r="r" b="b"/>
              <a:pathLst>
                <a:path w="14621" h="1721" extrusionOk="0">
                  <a:moveTo>
                    <a:pt x="801" y="1"/>
                  </a:moveTo>
                  <a:cubicBezTo>
                    <a:pt x="371" y="1"/>
                    <a:pt x="1" y="353"/>
                    <a:pt x="1" y="803"/>
                  </a:cubicBezTo>
                  <a:lnTo>
                    <a:pt x="1" y="920"/>
                  </a:lnTo>
                  <a:cubicBezTo>
                    <a:pt x="1" y="1369"/>
                    <a:pt x="371" y="1721"/>
                    <a:pt x="801" y="1721"/>
                  </a:cubicBezTo>
                  <a:lnTo>
                    <a:pt x="13819" y="1721"/>
                  </a:lnTo>
                  <a:cubicBezTo>
                    <a:pt x="14269" y="1721"/>
                    <a:pt x="14621" y="1369"/>
                    <a:pt x="14621" y="920"/>
                  </a:cubicBezTo>
                  <a:lnTo>
                    <a:pt x="14621" y="803"/>
                  </a:lnTo>
                  <a:cubicBezTo>
                    <a:pt x="14621" y="353"/>
                    <a:pt x="14269" y="1"/>
                    <a:pt x="13819" y="1"/>
                  </a:cubicBezTo>
                  <a:close/>
                </a:path>
              </a:pathLst>
            </a:custGeom>
            <a:solidFill>
              <a:srgbClr val="A1C3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101"/>
            <p:cNvSpPr/>
            <p:nvPr/>
          </p:nvSpPr>
          <p:spPr>
            <a:xfrm>
              <a:off x="6969675" y="2022075"/>
              <a:ext cx="104600" cy="43025"/>
            </a:xfrm>
            <a:custGeom>
              <a:avLst/>
              <a:gdLst/>
              <a:ahLst/>
              <a:cxnLst/>
              <a:rect l="l" t="t" r="r" b="b"/>
              <a:pathLst>
                <a:path w="4184" h="1721" extrusionOk="0">
                  <a:moveTo>
                    <a:pt x="881" y="1"/>
                  </a:moveTo>
                  <a:cubicBezTo>
                    <a:pt x="392" y="1"/>
                    <a:pt x="1" y="392"/>
                    <a:pt x="1" y="861"/>
                  </a:cubicBezTo>
                  <a:cubicBezTo>
                    <a:pt x="1" y="1350"/>
                    <a:pt x="392" y="1721"/>
                    <a:pt x="881" y="1721"/>
                  </a:cubicBezTo>
                  <a:lnTo>
                    <a:pt x="3324" y="1721"/>
                  </a:lnTo>
                  <a:cubicBezTo>
                    <a:pt x="3813" y="1721"/>
                    <a:pt x="4184" y="1350"/>
                    <a:pt x="4184" y="861"/>
                  </a:cubicBezTo>
                  <a:cubicBezTo>
                    <a:pt x="4184" y="392"/>
                    <a:pt x="3813" y="1"/>
                    <a:pt x="3324" y="1"/>
                  </a:cubicBezTo>
                  <a:close/>
                </a:path>
              </a:pathLst>
            </a:custGeom>
            <a:solidFill>
              <a:srgbClr val="A1C3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101"/>
            <p:cNvSpPr/>
            <p:nvPr/>
          </p:nvSpPr>
          <p:spPr>
            <a:xfrm>
              <a:off x="441400" y="3411325"/>
              <a:ext cx="1218225" cy="363575"/>
            </a:xfrm>
            <a:custGeom>
              <a:avLst/>
              <a:gdLst/>
              <a:ahLst/>
              <a:cxnLst/>
              <a:rect l="l" t="t" r="r" b="b"/>
              <a:pathLst>
                <a:path w="48729" h="14543" extrusionOk="0">
                  <a:moveTo>
                    <a:pt x="0" y="0"/>
                  </a:moveTo>
                  <a:lnTo>
                    <a:pt x="0" y="11688"/>
                  </a:lnTo>
                  <a:cubicBezTo>
                    <a:pt x="0" y="13271"/>
                    <a:pt x="1271" y="14542"/>
                    <a:pt x="2854" y="14542"/>
                  </a:cubicBezTo>
                  <a:lnTo>
                    <a:pt x="45875" y="14542"/>
                  </a:lnTo>
                  <a:cubicBezTo>
                    <a:pt x="47438" y="14542"/>
                    <a:pt x="48728" y="13271"/>
                    <a:pt x="48728" y="11688"/>
                  </a:cubicBezTo>
                  <a:lnTo>
                    <a:pt x="48728" y="0"/>
                  </a:lnTo>
                  <a:close/>
                </a:path>
              </a:pathLst>
            </a:custGeom>
            <a:solidFill>
              <a:srgbClr val="F1F0FF"/>
            </a:solidFill>
            <a:ln>
              <a:noFill/>
            </a:ln>
            <a:effectLst>
              <a:outerShdw blurRad="57150" dist="19050" dir="5400000" algn="bl" rotWithShape="0">
                <a:srgbClr val="5352EE">
                  <a:alpha val="3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101"/>
            <p:cNvSpPr/>
            <p:nvPr/>
          </p:nvSpPr>
          <p:spPr>
            <a:xfrm>
              <a:off x="441400" y="3258350"/>
              <a:ext cx="1218225" cy="153000"/>
            </a:xfrm>
            <a:custGeom>
              <a:avLst/>
              <a:gdLst/>
              <a:ahLst/>
              <a:cxnLst/>
              <a:rect l="l" t="t" r="r" b="b"/>
              <a:pathLst>
                <a:path w="48729" h="6120" extrusionOk="0">
                  <a:moveTo>
                    <a:pt x="2854" y="1"/>
                  </a:moveTo>
                  <a:cubicBezTo>
                    <a:pt x="1271" y="1"/>
                    <a:pt x="0" y="1291"/>
                    <a:pt x="0" y="2854"/>
                  </a:cubicBezTo>
                  <a:lnTo>
                    <a:pt x="0" y="6119"/>
                  </a:lnTo>
                  <a:lnTo>
                    <a:pt x="48728" y="6119"/>
                  </a:lnTo>
                  <a:lnTo>
                    <a:pt x="48728" y="2854"/>
                  </a:lnTo>
                  <a:cubicBezTo>
                    <a:pt x="48728" y="1291"/>
                    <a:pt x="47438" y="1"/>
                    <a:pt x="45875" y="1"/>
                  </a:cubicBezTo>
                  <a:close/>
                </a:path>
              </a:pathLst>
            </a:custGeom>
            <a:solidFill>
              <a:srgbClr val="FFFFFF"/>
            </a:solidFill>
            <a:ln>
              <a:noFill/>
            </a:ln>
            <a:effectLst>
              <a:outerShdw blurRad="57150" dist="19050" dir="5400000" algn="bl" rotWithShape="0">
                <a:srgbClr val="5352EE">
                  <a:alpha val="23921"/>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101"/>
            <p:cNvSpPr/>
            <p:nvPr/>
          </p:nvSpPr>
          <p:spPr>
            <a:xfrm>
              <a:off x="534750" y="3307725"/>
              <a:ext cx="48375" cy="48375"/>
            </a:xfrm>
            <a:custGeom>
              <a:avLst/>
              <a:gdLst/>
              <a:ahLst/>
              <a:cxnLst/>
              <a:rect l="l" t="t" r="r" b="b"/>
              <a:pathLst>
                <a:path w="1935" h="1935" extrusionOk="0">
                  <a:moveTo>
                    <a:pt x="977" y="0"/>
                  </a:moveTo>
                  <a:cubicBezTo>
                    <a:pt x="430" y="0"/>
                    <a:pt x="0" y="430"/>
                    <a:pt x="0" y="978"/>
                  </a:cubicBezTo>
                  <a:cubicBezTo>
                    <a:pt x="0" y="1505"/>
                    <a:pt x="430" y="1935"/>
                    <a:pt x="977" y="1935"/>
                  </a:cubicBezTo>
                  <a:cubicBezTo>
                    <a:pt x="1504" y="1935"/>
                    <a:pt x="1934" y="1505"/>
                    <a:pt x="1934" y="978"/>
                  </a:cubicBezTo>
                  <a:cubicBezTo>
                    <a:pt x="1934" y="430"/>
                    <a:pt x="1504" y="0"/>
                    <a:pt x="977" y="0"/>
                  </a:cubicBezTo>
                  <a:close/>
                </a:path>
              </a:pathLst>
            </a:custGeom>
            <a:solidFill>
              <a:srgbClr val="FFC3D0"/>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101"/>
            <p:cNvSpPr/>
            <p:nvPr/>
          </p:nvSpPr>
          <p:spPr>
            <a:xfrm>
              <a:off x="640275" y="3307725"/>
              <a:ext cx="48400" cy="48375"/>
            </a:xfrm>
            <a:custGeom>
              <a:avLst/>
              <a:gdLst/>
              <a:ahLst/>
              <a:cxnLst/>
              <a:rect l="l" t="t" r="r" b="b"/>
              <a:pathLst>
                <a:path w="1936" h="1935" extrusionOk="0">
                  <a:moveTo>
                    <a:pt x="978" y="0"/>
                  </a:moveTo>
                  <a:cubicBezTo>
                    <a:pt x="431" y="0"/>
                    <a:pt x="1" y="430"/>
                    <a:pt x="1" y="978"/>
                  </a:cubicBezTo>
                  <a:cubicBezTo>
                    <a:pt x="1" y="1505"/>
                    <a:pt x="431" y="1935"/>
                    <a:pt x="978" y="1935"/>
                  </a:cubicBezTo>
                  <a:cubicBezTo>
                    <a:pt x="1505" y="1935"/>
                    <a:pt x="1935" y="1505"/>
                    <a:pt x="1935" y="978"/>
                  </a:cubicBezTo>
                  <a:cubicBezTo>
                    <a:pt x="1935" y="430"/>
                    <a:pt x="1505" y="0"/>
                    <a:pt x="978" y="0"/>
                  </a:cubicBezTo>
                  <a:close/>
                </a:path>
              </a:pathLst>
            </a:custGeom>
            <a:solidFill>
              <a:srgbClr val="A1C3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101"/>
            <p:cNvSpPr/>
            <p:nvPr/>
          </p:nvSpPr>
          <p:spPr>
            <a:xfrm>
              <a:off x="745825" y="3307725"/>
              <a:ext cx="48400" cy="48375"/>
            </a:xfrm>
            <a:custGeom>
              <a:avLst/>
              <a:gdLst/>
              <a:ahLst/>
              <a:cxnLst/>
              <a:rect l="l" t="t" r="r" b="b"/>
              <a:pathLst>
                <a:path w="1936" h="1935" extrusionOk="0">
                  <a:moveTo>
                    <a:pt x="958" y="0"/>
                  </a:moveTo>
                  <a:cubicBezTo>
                    <a:pt x="431" y="0"/>
                    <a:pt x="1" y="430"/>
                    <a:pt x="1" y="978"/>
                  </a:cubicBezTo>
                  <a:cubicBezTo>
                    <a:pt x="1" y="1505"/>
                    <a:pt x="431" y="1935"/>
                    <a:pt x="958" y="1935"/>
                  </a:cubicBezTo>
                  <a:cubicBezTo>
                    <a:pt x="1505" y="1935"/>
                    <a:pt x="1935" y="1505"/>
                    <a:pt x="1935" y="978"/>
                  </a:cubicBezTo>
                  <a:cubicBezTo>
                    <a:pt x="1935" y="430"/>
                    <a:pt x="1505" y="0"/>
                    <a:pt x="958" y="0"/>
                  </a:cubicBezTo>
                  <a:close/>
                </a:path>
              </a:pathLst>
            </a:custGeom>
            <a:solidFill>
              <a:srgbClr val="81EEEB"/>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101"/>
            <p:cNvSpPr/>
            <p:nvPr/>
          </p:nvSpPr>
          <p:spPr>
            <a:xfrm>
              <a:off x="571875" y="3498300"/>
              <a:ext cx="186700" cy="186175"/>
            </a:xfrm>
            <a:custGeom>
              <a:avLst/>
              <a:gdLst/>
              <a:ahLst/>
              <a:cxnLst/>
              <a:rect l="l" t="t" r="r" b="b"/>
              <a:pathLst>
                <a:path w="7468" h="7447" extrusionOk="0">
                  <a:moveTo>
                    <a:pt x="3733" y="0"/>
                  </a:moveTo>
                  <a:cubicBezTo>
                    <a:pt x="1681" y="0"/>
                    <a:pt x="1" y="1661"/>
                    <a:pt x="1" y="3714"/>
                  </a:cubicBezTo>
                  <a:cubicBezTo>
                    <a:pt x="1" y="5786"/>
                    <a:pt x="1681" y="7446"/>
                    <a:pt x="3733" y="7446"/>
                  </a:cubicBezTo>
                  <a:cubicBezTo>
                    <a:pt x="5805" y="7446"/>
                    <a:pt x="7467" y="5786"/>
                    <a:pt x="7467" y="3714"/>
                  </a:cubicBezTo>
                  <a:cubicBezTo>
                    <a:pt x="7467" y="1661"/>
                    <a:pt x="5805" y="0"/>
                    <a:pt x="3733" y="0"/>
                  </a:cubicBezTo>
                  <a:close/>
                </a:path>
              </a:pathLst>
            </a:custGeom>
            <a:solidFill>
              <a:srgbClr val="9EA6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101"/>
            <p:cNvSpPr/>
            <p:nvPr/>
          </p:nvSpPr>
          <p:spPr>
            <a:xfrm>
              <a:off x="840125" y="3522725"/>
              <a:ext cx="655325" cy="43025"/>
            </a:xfrm>
            <a:custGeom>
              <a:avLst/>
              <a:gdLst/>
              <a:ahLst/>
              <a:cxnLst/>
              <a:rect l="l" t="t" r="r" b="b"/>
              <a:pathLst>
                <a:path w="26213" h="1721" extrusionOk="0">
                  <a:moveTo>
                    <a:pt x="803" y="1"/>
                  </a:moveTo>
                  <a:cubicBezTo>
                    <a:pt x="352" y="1"/>
                    <a:pt x="0" y="352"/>
                    <a:pt x="0" y="801"/>
                  </a:cubicBezTo>
                  <a:lnTo>
                    <a:pt x="0" y="918"/>
                  </a:lnTo>
                  <a:cubicBezTo>
                    <a:pt x="0" y="1369"/>
                    <a:pt x="352" y="1721"/>
                    <a:pt x="803" y="1721"/>
                  </a:cubicBezTo>
                  <a:lnTo>
                    <a:pt x="25410" y="1721"/>
                  </a:lnTo>
                  <a:cubicBezTo>
                    <a:pt x="25840" y="1721"/>
                    <a:pt x="26212" y="1369"/>
                    <a:pt x="26212" y="918"/>
                  </a:cubicBezTo>
                  <a:lnTo>
                    <a:pt x="26212" y="801"/>
                  </a:lnTo>
                  <a:cubicBezTo>
                    <a:pt x="26212" y="352"/>
                    <a:pt x="25840" y="1"/>
                    <a:pt x="25410" y="1"/>
                  </a:cubicBezTo>
                  <a:close/>
                </a:path>
              </a:pathLst>
            </a:custGeom>
            <a:solidFill>
              <a:srgbClr val="7882F3"/>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101"/>
            <p:cNvSpPr/>
            <p:nvPr/>
          </p:nvSpPr>
          <p:spPr>
            <a:xfrm>
              <a:off x="840125" y="3630225"/>
              <a:ext cx="365050" cy="43025"/>
            </a:xfrm>
            <a:custGeom>
              <a:avLst/>
              <a:gdLst/>
              <a:ahLst/>
              <a:cxnLst/>
              <a:rect l="l" t="t" r="r" b="b"/>
              <a:pathLst>
                <a:path w="14602" h="1721" extrusionOk="0">
                  <a:moveTo>
                    <a:pt x="803" y="1"/>
                  </a:moveTo>
                  <a:cubicBezTo>
                    <a:pt x="352" y="1"/>
                    <a:pt x="0" y="352"/>
                    <a:pt x="0" y="801"/>
                  </a:cubicBezTo>
                  <a:lnTo>
                    <a:pt x="0" y="919"/>
                  </a:lnTo>
                  <a:cubicBezTo>
                    <a:pt x="0" y="1369"/>
                    <a:pt x="352" y="1721"/>
                    <a:pt x="803" y="1721"/>
                  </a:cubicBezTo>
                  <a:lnTo>
                    <a:pt x="13820" y="1721"/>
                  </a:lnTo>
                  <a:cubicBezTo>
                    <a:pt x="14250" y="1721"/>
                    <a:pt x="14602" y="1369"/>
                    <a:pt x="14602" y="919"/>
                  </a:cubicBezTo>
                  <a:lnTo>
                    <a:pt x="14602" y="801"/>
                  </a:lnTo>
                  <a:cubicBezTo>
                    <a:pt x="14602" y="352"/>
                    <a:pt x="14250" y="1"/>
                    <a:pt x="13820" y="1"/>
                  </a:cubicBezTo>
                  <a:close/>
                </a:path>
              </a:pathLst>
            </a:custGeom>
            <a:solidFill>
              <a:srgbClr val="7882F3"/>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101"/>
            <p:cNvSpPr/>
            <p:nvPr/>
          </p:nvSpPr>
          <p:spPr>
            <a:xfrm>
              <a:off x="1249150" y="3630225"/>
              <a:ext cx="104575" cy="43025"/>
            </a:xfrm>
            <a:custGeom>
              <a:avLst/>
              <a:gdLst/>
              <a:ahLst/>
              <a:cxnLst/>
              <a:rect l="l" t="t" r="r" b="b"/>
              <a:pathLst>
                <a:path w="4183" h="1721" extrusionOk="0">
                  <a:moveTo>
                    <a:pt x="860" y="1"/>
                  </a:moveTo>
                  <a:cubicBezTo>
                    <a:pt x="371" y="1"/>
                    <a:pt x="0" y="392"/>
                    <a:pt x="0" y="861"/>
                  </a:cubicBezTo>
                  <a:cubicBezTo>
                    <a:pt x="0" y="1330"/>
                    <a:pt x="371" y="1721"/>
                    <a:pt x="860" y="1721"/>
                  </a:cubicBezTo>
                  <a:lnTo>
                    <a:pt x="3323" y="1721"/>
                  </a:lnTo>
                  <a:cubicBezTo>
                    <a:pt x="3792" y="1721"/>
                    <a:pt x="4183" y="1330"/>
                    <a:pt x="4183" y="861"/>
                  </a:cubicBezTo>
                  <a:cubicBezTo>
                    <a:pt x="4183" y="392"/>
                    <a:pt x="3792" y="1"/>
                    <a:pt x="3323" y="1"/>
                  </a:cubicBezTo>
                  <a:close/>
                </a:path>
              </a:pathLst>
            </a:custGeom>
            <a:solidFill>
              <a:srgbClr val="7882F3"/>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101"/>
            <p:cNvSpPr/>
            <p:nvPr/>
          </p:nvSpPr>
          <p:spPr>
            <a:xfrm>
              <a:off x="562100" y="577006"/>
              <a:ext cx="618150" cy="618125"/>
            </a:xfrm>
            <a:custGeom>
              <a:avLst/>
              <a:gdLst/>
              <a:ahLst/>
              <a:cxnLst/>
              <a:rect l="l" t="t" r="r" b="b"/>
              <a:pathLst>
                <a:path w="24726" h="24725" extrusionOk="0">
                  <a:moveTo>
                    <a:pt x="12372" y="0"/>
                  </a:moveTo>
                  <a:cubicBezTo>
                    <a:pt x="5552" y="0"/>
                    <a:pt x="1" y="5551"/>
                    <a:pt x="1" y="12353"/>
                  </a:cubicBezTo>
                  <a:cubicBezTo>
                    <a:pt x="1" y="19174"/>
                    <a:pt x="5552" y="24725"/>
                    <a:pt x="12372" y="24725"/>
                  </a:cubicBezTo>
                  <a:cubicBezTo>
                    <a:pt x="19174" y="24725"/>
                    <a:pt x="24725" y="19174"/>
                    <a:pt x="24725" y="12353"/>
                  </a:cubicBezTo>
                  <a:cubicBezTo>
                    <a:pt x="24725" y="5551"/>
                    <a:pt x="19174" y="0"/>
                    <a:pt x="12372" y="0"/>
                  </a:cubicBezTo>
                  <a:close/>
                </a:path>
              </a:pathLst>
            </a:custGeom>
            <a:solidFill>
              <a:srgbClr val="9EA6FF"/>
            </a:solidFill>
            <a:ln>
              <a:noFill/>
            </a:ln>
            <a:effectLst>
              <a:outerShdw blurRad="57150" dist="19050" dir="5400000" algn="bl" rotWithShape="0">
                <a:srgbClr val="5352EE">
                  <a:alpha val="3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101"/>
            <p:cNvSpPr/>
            <p:nvPr/>
          </p:nvSpPr>
          <p:spPr>
            <a:xfrm>
              <a:off x="760950" y="665931"/>
              <a:ext cx="220425" cy="219925"/>
            </a:xfrm>
            <a:custGeom>
              <a:avLst/>
              <a:gdLst/>
              <a:ahLst/>
              <a:cxnLst/>
              <a:rect l="l" t="t" r="r" b="b"/>
              <a:pathLst>
                <a:path w="8817" h="8797" extrusionOk="0">
                  <a:moveTo>
                    <a:pt x="4418" y="1"/>
                  </a:moveTo>
                  <a:cubicBezTo>
                    <a:pt x="1976" y="1"/>
                    <a:pt x="1" y="1974"/>
                    <a:pt x="1" y="4398"/>
                  </a:cubicBezTo>
                  <a:cubicBezTo>
                    <a:pt x="1" y="6821"/>
                    <a:pt x="1976" y="8796"/>
                    <a:pt x="4418" y="8796"/>
                  </a:cubicBezTo>
                  <a:cubicBezTo>
                    <a:pt x="6842" y="8796"/>
                    <a:pt x="8817" y="6821"/>
                    <a:pt x="8817" y="4398"/>
                  </a:cubicBezTo>
                  <a:cubicBezTo>
                    <a:pt x="8817" y="1974"/>
                    <a:pt x="6842" y="1"/>
                    <a:pt x="4418" y="1"/>
                  </a:cubicBezTo>
                  <a:close/>
                </a:path>
              </a:pathLst>
            </a:custGeom>
            <a:solidFill>
              <a:srgbClr val="F1F0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101"/>
            <p:cNvSpPr/>
            <p:nvPr/>
          </p:nvSpPr>
          <p:spPr>
            <a:xfrm>
              <a:off x="659825" y="933706"/>
              <a:ext cx="423200" cy="242400"/>
            </a:xfrm>
            <a:custGeom>
              <a:avLst/>
              <a:gdLst/>
              <a:ahLst/>
              <a:cxnLst/>
              <a:rect l="l" t="t" r="r" b="b"/>
              <a:pathLst>
                <a:path w="16928" h="9696" extrusionOk="0">
                  <a:moveTo>
                    <a:pt x="8463" y="1"/>
                  </a:moveTo>
                  <a:cubicBezTo>
                    <a:pt x="4535" y="1"/>
                    <a:pt x="1231" y="2502"/>
                    <a:pt x="1" y="6000"/>
                  </a:cubicBezTo>
                  <a:cubicBezTo>
                    <a:pt x="2112" y="8268"/>
                    <a:pt x="5122" y="9695"/>
                    <a:pt x="8463" y="9695"/>
                  </a:cubicBezTo>
                  <a:cubicBezTo>
                    <a:pt x="11806" y="9695"/>
                    <a:pt x="14817" y="8268"/>
                    <a:pt x="16927" y="6000"/>
                  </a:cubicBezTo>
                  <a:cubicBezTo>
                    <a:pt x="15695" y="2502"/>
                    <a:pt x="12372" y="1"/>
                    <a:pt x="8463" y="1"/>
                  </a:cubicBezTo>
                  <a:close/>
                </a:path>
              </a:pathLst>
            </a:custGeom>
            <a:solidFill>
              <a:srgbClr val="F1F0FF"/>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101"/>
            <p:cNvSpPr/>
            <p:nvPr/>
          </p:nvSpPr>
          <p:spPr>
            <a:xfrm>
              <a:off x="3370825" y="3881400"/>
              <a:ext cx="3061875" cy="435875"/>
            </a:xfrm>
            <a:custGeom>
              <a:avLst/>
              <a:gdLst/>
              <a:ahLst/>
              <a:cxnLst/>
              <a:rect l="l" t="t" r="r" b="b"/>
              <a:pathLst>
                <a:path w="122475" h="17435" extrusionOk="0">
                  <a:moveTo>
                    <a:pt x="5375" y="0"/>
                  </a:moveTo>
                  <a:cubicBezTo>
                    <a:pt x="2404" y="0"/>
                    <a:pt x="1" y="2403"/>
                    <a:pt x="1" y="5356"/>
                  </a:cubicBezTo>
                  <a:lnTo>
                    <a:pt x="1" y="12079"/>
                  </a:lnTo>
                  <a:cubicBezTo>
                    <a:pt x="1" y="15030"/>
                    <a:pt x="2404" y="17435"/>
                    <a:pt x="5375" y="17435"/>
                  </a:cubicBezTo>
                  <a:lnTo>
                    <a:pt x="117099" y="17435"/>
                  </a:lnTo>
                  <a:cubicBezTo>
                    <a:pt x="120070" y="17435"/>
                    <a:pt x="122475" y="15030"/>
                    <a:pt x="122475" y="12079"/>
                  </a:cubicBezTo>
                  <a:lnTo>
                    <a:pt x="122475" y="5356"/>
                  </a:lnTo>
                  <a:cubicBezTo>
                    <a:pt x="122475" y="2403"/>
                    <a:pt x="120070" y="0"/>
                    <a:pt x="117099" y="0"/>
                  </a:cubicBezTo>
                  <a:close/>
                </a:path>
              </a:pathLst>
            </a:custGeom>
            <a:solidFill>
              <a:srgbClr val="5352EE"/>
            </a:solidFill>
            <a:ln>
              <a:noFill/>
            </a:ln>
            <a:effectLst>
              <a:outerShdw blurRad="171450" dist="76200" algn="bl" rotWithShape="0">
                <a:srgbClr val="5352EE">
                  <a:alpha val="55686"/>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101"/>
            <p:cNvSpPr/>
            <p:nvPr/>
          </p:nvSpPr>
          <p:spPr>
            <a:xfrm>
              <a:off x="4267000" y="4042125"/>
              <a:ext cx="130475" cy="130525"/>
            </a:xfrm>
            <a:custGeom>
              <a:avLst/>
              <a:gdLst/>
              <a:ahLst/>
              <a:cxnLst/>
              <a:rect l="l" t="t" r="r" b="b"/>
              <a:pathLst>
                <a:path w="5219" h="5221" extrusionOk="0">
                  <a:moveTo>
                    <a:pt x="2620" y="1"/>
                  </a:moveTo>
                  <a:cubicBezTo>
                    <a:pt x="1174" y="1"/>
                    <a:pt x="1" y="1174"/>
                    <a:pt x="1" y="2601"/>
                  </a:cubicBezTo>
                  <a:cubicBezTo>
                    <a:pt x="1" y="4048"/>
                    <a:pt x="1174" y="5220"/>
                    <a:pt x="2620" y="5220"/>
                  </a:cubicBezTo>
                  <a:cubicBezTo>
                    <a:pt x="4066" y="5220"/>
                    <a:pt x="5219" y="4048"/>
                    <a:pt x="5219" y="2601"/>
                  </a:cubicBezTo>
                  <a:cubicBezTo>
                    <a:pt x="5219" y="1174"/>
                    <a:pt x="4066" y="1"/>
                    <a:pt x="2620" y="1"/>
                  </a:cubicBezTo>
                  <a:close/>
                </a:path>
              </a:pathLst>
            </a:custGeom>
            <a:solidFill>
              <a:srgbClr val="81EEEB"/>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101"/>
            <p:cNvSpPr/>
            <p:nvPr/>
          </p:nvSpPr>
          <p:spPr>
            <a:xfrm>
              <a:off x="3984575" y="4042125"/>
              <a:ext cx="130475" cy="130525"/>
            </a:xfrm>
            <a:custGeom>
              <a:avLst/>
              <a:gdLst/>
              <a:ahLst/>
              <a:cxnLst/>
              <a:rect l="l" t="t" r="r" b="b"/>
              <a:pathLst>
                <a:path w="5219" h="5221" extrusionOk="0">
                  <a:moveTo>
                    <a:pt x="2619" y="1"/>
                  </a:moveTo>
                  <a:cubicBezTo>
                    <a:pt x="1173" y="1"/>
                    <a:pt x="0" y="1174"/>
                    <a:pt x="0" y="2601"/>
                  </a:cubicBezTo>
                  <a:cubicBezTo>
                    <a:pt x="0" y="4048"/>
                    <a:pt x="1173" y="5220"/>
                    <a:pt x="2619" y="5220"/>
                  </a:cubicBezTo>
                  <a:cubicBezTo>
                    <a:pt x="4066" y="5220"/>
                    <a:pt x="5218" y="4048"/>
                    <a:pt x="5218" y="2601"/>
                  </a:cubicBezTo>
                  <a:cubicBezTo>
                    <a:pt x="5218" y="1174"/>
                    <a:pt x="4066" y="1"/>
                    <a:pt x="2619" y="1"/>
                  </a:cubicBezTo>
                  <a:close/>
                </a:path>
              </a:pathLst>
            </a:custGeom>
            <a:solidFill>
              <a:srgbClr val="81EEEB"/>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101"/>
            <p:cNvSpPr/>
            <p:nvPr/>
          </p:nvSpPr>
          <p:spPr>
            <a:xfrm>
              <a:off x="3702125" y="4042125"/>
              <a:ext cx="130475" cy="130525"/>
            </a:xfrm>
            <a:custGeom>
              <a:avLst/>
              <a:gdLst/>
              <a:ahLst/>
              <a:cxnLst/>
              <a:rect l="l" t="t" r="r" b="b"/>
              <a:pathLst>
                <a:path w="5219" h="5221" extrusionOk="0">
                  <a:moveTo>
                    <a:pt x="2620" y="1"/>
                  </a:moveTo>
                  <a:cubicBezTo>
                    <a:pt x="1174" y="1"/>
                    <a:pt x="1" y="1174"/>
                    <a:pt x="1" y="2601"/>
                  </a:cubicBezTo>
                  <a:cubicBezTo>
                    <a:pt x="1" y="4048"/>
                    <a:pt x="1174" y="5220"/>
                    <a:pt x="2620" y="5220"/>
                  </a:cubicBezTo>
                  <a:cubicBezTo>
                    <a:pt x="4046" y="5220"/>
                    <a:pt x="5219" y="4048"/>
                    <a:pt x="5219" y="2601"/>
                  </a:cubicBezTo>
                  <a:cubicBezTo>
                    <a:pt x="5219" y="1174"/>
                    <a:pt x="4046" y="1"/>
                    <a:pt x="2620" y="1"/>
                  </a:cubicBezTo>
                  <a:close/>
                </a:path>
              </a:pathLst>
            </a:custGeom>
            <a:solidFill>
              <a:srgbClr val="81EEEB"/>
            </a:solidFill>
            <a:ln>
              <a:noFill/>
            </a:ln>
            <a:effectLst>
              <a:outerShdw blurRad="57150" dist="19050" dir="5400000" algn="bl" rotWithShape="0">
                <a:srgbClr val="5352EE">
                  <a:alpha val="13725"/>
                </a:srgb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89" name="Google Shape;1589;p101"/>
          <p:cNvSpPr/>
          <p:nvPr/>
        </p:nvSpPr>
        <p:spPr>
          <a:xfrm>
            <a:off x="6470396" y="1940625"/>
            <a:ext cx="1952400" cy="338100"/>
          </a:xfrm>
          <a:prstGeom prst="roundRect">
            <a:avLst>
              <a:gd name="adj" fmla="val 50000"/>
            </a:avLst>
          </a:prstGeom>
          <a:solidFill>
            <a:srgbClr val="FFFFFF"/>
          </a:solidFill>
          <a:ln>
            <a:noFill/>
          </a:ln>
          <a:effectLst>
            <a:outerShdw blurRad="57150" dist="19050" dir="5400000" algn="bl" rotWithShape="0">
              <a:srgbClr val="5352EE">
                <a:alpha val="1764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101"/>
          <p:cNvSpPr/>
          <p:nvPr/>
        </p:nvSpPr>
        <p:spPr>
          <a:xfrm>
            <a:off x="719996" y="3374025"/>
            <a:ext cx="1952400" cy="338100"/>
          </a:xfrm>
          <a:prstGeom prst="roundRect">
            <a:avLst>
              <a:gd name="adj" fmla="val 50000"/>
            </a:avLst>
          </a:prstGeom>
          <a:solidFill>
            <a:srgbClr val="FFFFFF"/>
          </a:solidFill>
          <a:ln>
            <a:noFill/>
          </a:ln>
          <a:effectLst>
            <a:outerShdw blurRad="57150" dist="19050" dir="5400000" algn="bl" rotWithShape="0">
              <a:srgbClr val="5352EE">
                <a:alpha val="1764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101"/>
          <p:cNvSpPr/>
          <p:nvPr/>
        </p:nvSpPr>
        <p:spPr>
          <a:xfrm>
            <a:off x="719996" y="1940625"/>
            <a:ext cx="1952400" cy="338100"/>
          </a:xfrm>
          <a:prstGeom prst="roundRect">
            <a:avLst>
              <a:gd name="adj" fmla="val 50000"/>
            </a:avLst>
          </a:prstGeom>
          <a:solidFill>
            <a:srgbClr val="FFFFFF"/>
          </a:solidFill>
          <a:ln>
            <a:noFill/>
          </a:ln>
          <a:effectLst>
            <a:outerShdw blurRad="57150" dist="19050" dir="5400000" algn="bl" rotWithShape="0">
              <a:srgbClr val="5352EE">
                <a:alpha val="17647"/>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101"/>
          <p:cNvSpPr txBox="1"/>
          <p:nvPr/>
        </p:nvSpPr>
        <p:spPr>
          <a:xfrm>
            <a:off x="772500" y="3673225"/>
            <a:ext cx="2004977" cy="665400"/>
          </a:xfrm>
          <a:prstGeom prst="rect">
            <a:avLst/>
          </a:prstGeom>
          <a:noFill/>
          <a:ln>
            <a:noFill/>
          </a:ln>
        </p:spPr>
        <p:txBody>
          <a:bodyPr spcFirstLastPara="1" wrap="square" lIns="91425" tIns="91425" rIns="91425" bIns="91425" anchor="ctr" anchorCtr="0">
            <a:noAutofit/>
          </a:bodyPr>
          <a:lstStyle/>
          <a:p>
            <a:pPr lvl="0" algn="ctr"/>
            <a:r>
              <a:rPr lang="en-US" dirty="0">
                <a:solidFill>
                  <a:srgbClr val="F1F0FF"/>
                </a:solidFill>
                <a:latin typeface="Darker Grotesque Medium"/>
                <a:ea typeface="Darker Grotesque Medium"/>
                <a:cs typeface="Darker Grotesque Medium"/>
                <a:sym typeface="Darker Grotesque Medium"/>
              </a:rPr>
              <a:t>We work to provide you with the best offers.</a:t>
            </a:r>
            <a:endParaRPr lang="en-US" dirty="0">
              <a:solidFill>
                <a:srgbClr val="F1F0FF"/>
              </a:solidFill>
              <a:latin typeface="Darker Grotesque Medium"/>
              <a:ea typeface="Darker Grotesque Medium"/>
              <a:cs typeface="Darker Grotesque Medium"/>
              <a:sym typeface="Darker Grotesque Medium"/>
            </a:endParaRPr>
          </a:p>
        </p:txBody>
      </p:sp>
      <p:sp>
        <p:nvSpPr>
          <p:cNvPr id="1593" name="Google Shape;1593;p101"/>
          <p:cNvSpPr txBox="1"/>
          <p:nvPr/>
        </p:nvSpPr>
        <p:spPr>
          <a:xfrm>
            <a:off x="976800" y="2014575"/>
            <a:ext cx="1438800" cy="190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1" dirty="0" smtClean="0">
                <a:solidFill>
                  <a:srgbClr val="5352EE"/>
                </a:solidFill>
                <a:latin typeface="Montserrat"/>
                <a:ea typeface="Montserrat"/>
                <a:cs typeface="Montserrat"/>
                <a:sym typeface="Montserrat"/>
              </a:rPr>
              <a:t>security</a:t>
            </a:r>
            <a:endParaRPr sz="1800" b="1" i="0" u="none" strike="noStrike" cap="none" dirty="0">
              <a:solidFill>
                <a:srgbClr val="5352EE"/>
              </a:solidFill>
              <a:latin typeface="Montserrat"/>
              <a:ea typeface="Montserrat"/>
              <a:cs typeface="Montserrat"/>
              <a:sym typeface="Montserrat"/>
            </a:endParaRPr>
          </a:p>
        </p:txBody>
      </p:sp>
      <p:sp>
        <p:nvSpPr>
          <p:cNvPr id="1594" name="Google Shape;1594;p101"/>
          <p:cNvSpPr txBox="1"/>
          <p:nvPr/>
        </p:nvSpPr>
        <p:spPr>
          <a:xfrm>
            <a:off x="779226" y="2403571"/>
            <a:ext cx="1906549" cy="665400"/>
          </a:xfrm>
          <a:prstGeom prst="rect">
            <a:avLst/>
          </a:prstGeom>
          <a:noFill/>
          <a:ln>
            <a:noFill/>
          </a:ln>
        </p:spPr>
        <p:txBody>
          <a:bodyPr spcFirstLastPara="1" wrap="square" lIns="91425" tIns="91425" rIns="91425" bIns="91425" anchor="ctr" anchorCtr="0">
            <a:noAutofit/>
          </a:bodyPr>
          <a:lstStyle/>
          <a:p>
            <a:pPr lvl="0" algn="ctr"/>
            <a:r>
              <a:rPr lang="en-US" dirty="0">
                <a:solidFill>
                  <a:srgbClr val="F1F0FF"/>
                </a:solidFill>
                <a:latin typeface="Darker Grotesque Medium"/>
                <a:ea typeface="Darker Grotesque Medium"/>
                <a:cs typeface="Darker Grotesque Medium"/>
                <a:sym typeface="Darker Grotesque Medium"/>
              </a:rPr>
              <a:t>Your Account and Personal Information Will Be Completely Secure</a:t>
            </a:r>
            <a:endParaRPr lang="en-US" dirty="0">
              <a:solidFill>
                <a:srgbClr val="F1F0FF"/>
              </a:solidFill>
              <a:latin typeface="Darker Grotesque Medium"/>
              <a:ea typeface="Darker Grotesque Medium"/>
              <a:cs typeface="Darker Grotesque Medium"/>
              <a:sym typeface="Darker Grotesque Medium"/>
            </a:endParaRPr>
          </a:p>
        </p:txBody>
      </p:sp>
      <p:sp>
        <p:nvSpPr>
          <p:cNvPr id="1595" name="Google Shape;1595;p101"/>
          <p:cNvSpPr txBox="1"/>
          <p:nvPr/>
        </p:nvSpPr>
        <p:spPr>
          <a:xfrm>
            <a:off x="6727200" y="2014575"/>
            <a:ext cx="1438800" cy="190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a:solidFill>
                  <a:srgbClr val="5352EE"/>
                </a:solidFill>
                <a:latin typeface="Montserrat"/>
                <a:ea typeface="Montserrat"/>
                <a:cs typeface="Montserrat"/>
                <a:sym typeface="Montserrat"/>
              </a:rPr>
              <a:t>Menu</a:t>
            </a:r>
            <a:endParaRPr sz="1800" b="1" i="0" u="none" strike="noStrike" cap="none">
              <a:solidFill>
                <a:srgbClr val="5352EE"/>
              </a:solidFill>
              <a:latin typeface="Montserrat"/>
              <a:ea typeface="Montserrat"/>
              <a:cs typeface="Montserrat"/>
              <a:sym typeface="Montserrat"/>
            </a:endParaRPr>
          </a:p>
        </p:txBody>
      </p:sp>
      <p:sp>
        <p:nvSpPr>
          <p:cNvPr id="1596" name="Google Shape;1596;p101"/>
          <p:cNvSpPr txBox="1"/>
          <p:nvPr/>
        </p:nvSpPr>
        <p:spPr>
          <a:xfrm>
            <a:off x="6627900" y="2239050"/>
            <a:ext cx="1637400" cy="665400"/>
          </a:xfrm>
          <a:prstGeom prst="rect">
            <a:avLst/>
          </a:prstGeom>
          <a:noFill/>
          <a:ln>
            <a:noFill/>
          </a:ln>
        </p:spPr>
        <p:txBody>
          <a:bodyPr spcFirstLastPara="1" wrap="square" lIns="91425" tIns="91425" rIns="91425" bIns="91425" anchor="ctr" anchorCtr="0">
            <a:noAutofit/>
          </a:bodyPr>
          <a:lstStyle/>
          <a:p>
            <a:pPr lvl="0" algn="ctr">
              <a:buSzPts val="1400"/>
            </a:pPr>
            <a:r>
              <a:rPr lang="en-US" dirty="0">
                <a:solidFill>
                  <a:srgbClr val="F1F0FF"/>
                </a:solidFill>
                <a:latin typeface="Darker Grotesque Medium"/>
                <a:ea typeface="Darker Grotesque Medium"/>
                <a:cs typeface="Darker Grotesque Medium"/>
                <a:sym typeface="Darker Grotesque Medium"/>
              </a:rPr>
              <a:t>The menu will be extremely easy to navigate.</a:t>
            </a:r>
            <a:endParaRPr sz="1400" b="0" i="0" u="none" strike="noStrike" cap="none" dirty="0">
              <a:solidFill>
                <a:srgbClr val="F1F0FF"/>
              </a:solidFill>
              <a:latin typeface="Darker Grotesque Medium"/>
              <a:ea typeface="Darker Grotesque Medium"/>
              <a:cs typeface="Darker Grotesque Medium"/>
              <a:sym typeface="Darker Grotesque Medium"/>
            </a:endParaRPr>
          </a:p>
        </p:txBody>
      </p:sp>
      <p:sp>
        <p:nvSpPr>
          <p:cNvPr id="1597" name="Google Shape;1597;p101"/>
          <p:cNvSpPr txBox="1"/>
          <p:nvPr/>
        </p:nvSpPr>
        <p:spPr>
          <a:xfrm>
            <a:off x="976800" y="3447975"/>
            <a:ext cx="1438800" cy="190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fr" sz="1800" b="1" i="0" u="none" strike="noStrike" cap="none" dirty="0" smtClean="0">
                <a:solidFill>
                  <a:srgbClr val="5352EE"/>
                </a:solidFill>
                <a:latin typeface="Montserrat"/>
                <a:ea typeface="Montserrat"/>
                <a:cs typeface="Montserrat"/>
                <a:sym typeface="Montserrat"/>
              </a:rPr>
              <a:t>Quality</a:t>
            </a:r>
            <a:endParaRPr sz="1800" b="1" i="0" u="none" strike="noStrike" cap="none" dirty="0">
              <a:solidFill>
                <a:srgbClr val="5352EE"/>
              </a:solidFill>
              <a:latin typeface="Montserrat"/>
              <a:ea typeface="Montserrat"/>
              <a:cs typeface="Montserrat"/>
              <a:sym typeface="Montserrat"/>
            </a:endParaRPr>
          </a:p>
        </p:txBody>
      </p:sp>
      <p:sp>
        <p:nvSpPr>
          <p:cNvPr id="1598" name="Google Shape;1598;p101"/>
          <p:cNvSpPr txBox="1"/>
          <p:nvPr/>
        </p:nvSpPr>
        <p:spPr>
          <a:xfrm>
            <a:off x="6627900" y="3673225"/>
            <a:ext cx="1637400" cy="665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1F0FF"/>
              </a:solidFill>
              <a:latin typeface="Darker Grotesque Medium"/>
              <a:ea typeface="Darker Grotesque Medium"/>
              <a:cs typeface="Darker Grotesque Medium"/>
              <a:sym typeface="Darker Grotesque Medium"/>
            </a:endParaRPr>
          </a:p>
        </p:txBody>
      </p:sp>
      <p:sp>
        <p:nvSpPr>
          <p:cNvPr id="1599" name="Google Shape;1599;p101"/>
          <p:cNvSpPr/>
          <p:nvPr/>
        </p:nvSpPr>
        <p:spPr>
          <a:xfrm>
            <a:off x="2882477" y="1782675"/>
            <a:ext cx="654000" cy="654000"/>
          </a:xfrm>
          <a:prstGeom prst="ellipse">
            <a:avLst/>
          </a:prstGeom>
          <a:solidFill>
            <a:srgbClr val="A1C3FF">
              <a:alpha val="50588"/>
            </a:srgbClr>
          </a:solidFill>
          <a:ln w="9525" cap="flat" cmpd="sng">
            <a:solidFill>
              <a:srgbClr val="81EEEB"/>
            </a:solidFill>
            <a:prstDash val="solid"/>
            <a:round/>
            <a:headEnd type="none" w="sm" len="sm"/>
            <a:tailEnd type="none" w="sm" len="sm"/>
          </a:ln>
          <a:effectLst>
            <a:outerShdw blurRad="57150" dist="19050" dir="5400000" algn="bl" rotWithShape="0">
              <a:srgbClr val="5352EE">
                <a:alpha val="219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101"/>
          <p:cNvSpPr/>
          <p:nvPr/>
        </p:nvSpPr>
        <p:spPr>
          <a:xfrm>
            <a:off x="5532675" y="2110263"/>
            <a:ext cx="654000" cy="654000"/>
          </a:xfrm>
          <a:prstGeom prst="ellipse">
            <a:avLst/>
          </a:prstGeom>
          <a:solidFill>
            <a:srgbClr val="A1C3FF">
              <a:alpha val="50588"/>
            </a:srgbClr>
          </a:solidFill>
          <a:ln w="9525" cap="flat" cmpd="sng">
            <a:solidFill>
              <a:srgbClr val="81EEEB"/>
            </a:solidFill>
            <a:prstDash val="solid"/>
            <a:round/>
            <a:headEnd type="none" w="sm" len="sm"/>
            <a:tailEnd type="none" w="sm" len="sm"/>
          </a:ln>
          <a:effectLst>
            <a:outerShdw blurRad="57150" dist="19050" dir="5400000" algn="bl" rotWithShape="0">
              <a:srgbClr val="5352EE">
                <a:alpha val="219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101"/>
          <p:cNvSpPr/>
          <p:nvPr/>
        </p:nvSpPr>
        <p:spPr>
          <a:xfrm>
            <a:off x="3439666" y="2458150"/>
            <a:ext cx="477900" cy="477900"/>
          </a:xfrm>
          <a:prstGeom prst="ellipse">
            <a:avLst/>
          </a:prstGeom>
          <a:solidFill>
            <a:srgbClr val="A1C3FF">
              <a:alpha val="50588"/>
            </a:srgbClr>
          </a:solidFill>
          <a:ln w="9525" cap="flat" cmpd="sng">
            <a:solidFill>
              <a:srgbClr val="81EEEB"/>
            </a:solidFill>
            <a:prstDash val="solid"/>
            <a:round/>
            <a:headEnd type="none" w="sm" len="sm"/>
            <a:tailEnd type="none" w="sm" len="sm"/>
          </a:ln>
          <a:effectLst>
            <a:outerShdw blurRad="57150" dist="19050" dir="5400000" algn="bl" rotWithShape="0">
              <a:srgbClr val="5352EE">
                <a:alpha val="219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02" name="Google Shape;1602;p101"/>
          <p:cNvCxnSpPr>
            <a:stCxn id="1599" idx="2"/>
            <a:endCxn id="1591" idx="3"/>
          </p:cNvCxnSpPr>
          <p:nvPr/>
        </p:nvCxnSpPr>
        <p:spPr>
          <a:xfrm flipH="1">
            <a:off x="2672477" y="2109675"/>
            <a:ext cx="210000" cy="600"/>
          </a:xfrm>
          <a:prstGeom prst="bentConnector3">
            <a:avLst>
              <a:gd name="adj1" fmla="val 50019"/>
            </a:avLst>
          </a:prstGeom>
          <a:noFill/>
          <a:ln w="9525" cap="flat" cmpd="sng">
            <a:solidFill>
              <a:srgbClr val="3AE4DF"/>
            </a:solidFill>
            <a:prstDash val="solid"/>
            <a:round/>
            <a:headEnd type="none" w="sm" len="sm"/>
            <a:tailEnd type="none" w="sm" len="sm"/>
          </a:ln>
        </p:spPr>
      </p:cxnSp>
      <p:cxnSp>
        <p:nvCxnSpPr>
          <p:cNvPr id="1603" name="Google Shape;1603;p101"/>
          <p:cNvCxnSpPr>
            <a:stCxn id="1601" idx="2"/>
            <a:endCxn id="1590" idx="3"/>
          </p:cNvCxnSpPr>
          <p:nvPr/>
        </p:nvCxnSpPr>
        <p:spPr>
          <a:xfrm flipH="1">
            <a:off x="2672266" y="2697100"/>
            <a:ext cx="767400" cy="846000"/>
          </a:xfrm>
          <a:prstGeom prst="bentConnector3">
            <a:avLst>
              <a:gd name="adj1" fmla="val 99543"/>
            </a:avLst>
          </a:prstGeom>
          <a:noFill/>
          <a:ln w="9525" cap="flat" cmpd="sng">
            <a:solidFill>
              <a:srgbClr val="81EEEB"/>
            </a:solidFill>
            <a:prstDash val="solid"/>
            <a:round/>
            <a:headEnd type="none" w="sm" len="sm"/>
            <a:tailEnd type="none" w="sm" len="sm"/>
          </a:ln>
        </p:spPr>
      </p:cxnSp>
      <p:cxnSp>
        <p:nvCxnSpPr>
          <p:cNvPr id="1604" name="Google Shape;1604;p101"/>
          <p:cNvCxnSpPr>
            <a:stCxn id="1589" idx="1"/>
            <a:endCxn id="1600" idx="0"/>
          </p:cNvCxnSpPr>
          <p:nvPr/>
        </p:nvCxnSpPr>
        <p:spPr>
          <a:xfrm flipH="1">
            <a:off x="5859596" y="2109675"/>
            <a:ext cx="610800" cy="600"/>
          </a:xfrm>
          <a:prstGeom prst="bentConnector2">
            <a:avLst/>
          </a:prstGeom>
          <a:noFill/>
          <a:ln w="9525" cap="flat" cmpd="sng">
            <a:solidFill>
              <a:srgbClr val="81EEEB"/>
            </a:solidFill>
            <a:prstDash val="solid"/>
            <a:round/>
            <a:headEnd type="none" w="sm" len="sm"/>
            <a:tailEnd type="none" w="sm" len="sm"/>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102"/>
          <p:cNvSpPr txBox="1">
            <a:spLocks noGrp="1"/>
          </p:cNvSpPr>
          <p:nvPr>
            <p:ph type="title"/>
          </p:nvPr>
        </p:nvSpPr>
        <p:spPr>
          <a:xfrm>
            <a:off x="181676" y="740615"/>
            <a:ext cx="5725800" cy="572700"/>
          </a:xfrm>
          <a:prstGeom prst="rect">
            <a:avLst/>
          </a:prstGeom>
          <a:noFill/>
          <a:ln>
            <a:noFill/>
          </a:ln>
        </p:spPr>
        <p:txBody>
          <a:bodyPr spcFirstLastPara="1" wrap="square" lIns="91425" tIns="91425" rIns="91425" bIns="91425" anchor="t" anchorCtr="0">
            <a:noAutofit/>
          </a:bodyPr>
          <a:lstStyle/>
          <a:p>
            <a:pPr lvl="0"/>
            <a:r>
              <a:rPr lang="en-US" sz="2800" dirty="0"/>
              <a:t>Diagrams</a:t>
            </a:r>
            <a:br>
              <a:rPr lang="en-US" sz="2800" dirty="0"/>
            </a:br>
            <a:endParaRPr sz="2800" dirty="0"/>
          </a:p>
        </p:txBody>
      </p:sp>
      <p:grpSp>
        <p:nvGrpSpPr>
          <p:cNvPr id="1610" name="Google Shape;1610;p102"/>
          <p:cNvGrpSpPr/>
          <p:nvPr/>
        </p:nvGrpSpPr>
        <p:grpSpPr>
          <a:xfrm>
            <a:off x="551813" y="1681830"/>
            <a:ext cx="3720296" cy="2748442"/>
            <a:chOff x="775177" y="1521287"/>
            <a:chExt cx="3720296" cy="2748442"/>
          </a:xfrm>
        </p:grpSpPr>
        <p:sp>
          <p:nvSpPr>
            <p:cNvPr id="1611" name="Google Shape;1611;p102"/>
            <p:cNvSpPr/>
            <p:nvPr/>
          </p:nvSpPr>
          <p:spPr>
            <a:xfrm>
              <a:off x="1883717" y="3683356"/>
              <a:ext cx="572738" cy="572738"/>
            </a:xfrm>
            <a:custGeom>
              <a:avLst/>
              <a:gdLst/>
              <a:ahLst/>
              <a:cxnLst/>
              <a:rect l="l" t="t" r="r" b="b"/>
              <a:pathLst>
                <a:path w="53179" h="53179" extrusionOk="0">
                  <a:moveTo>
                    <a:pt x="26589" y="0"/>
                  </a:moveTo>
                  <a:cubicBezTo>
                    <a:pt x="11935" y="0"/>
                    <a:pt x="0" y="11934"/>
                    <a:pt x="0" y="26589"/>
                  </a:cubicBezTo>
                  <a:cubicBezTo>
                    <a:pt x="0" y="41243"/>
                    <a:pt x="11935" y="53178"/>
                    <a:pt x="26589" y="53178"/>
                  </a:cubicBezTo>
                  <a:cubicBezTo>
                    <a:pt x="41260" y="53178"/>
                    <a:pt x="53178" y="41243"/>
                    <a:pt x="53178" y="26589"/>
                  </a:cubicBezTo>
                  <a:cubicBezTo>
                    <a:pt x="53178" y="11934"/>
                    <a:pt x="41260" y="0"/>
                    <a:pt x="26589" y="0"/>
                  </a:cubicBezTo>
                  <a:close/>
                </a:path>
              </a:pathLst>
            </a:custGeom>
            <a:solidFill>
              <a:schemeClr val="accent4"/>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102"/>
            <p:cNvSpPr/>
            <p:nvPr/>
          </p:nvSpPr>
          <p:spPr>
            <a:xfrm>
              <a:off x="1396417" y="1521287"/>
              <a:ext cx="3099056" cy="1997739"/>
            </a:xfrm>
            <a:custGeom>
              <a:avLst/>
              <a:gdLst/>
              <a:ahLst/>
              <a:cxnLst/>
              <a:rect l="l" t="t" r="r" b="b"/>
              <a:pathLst>
                <a:path w="208165" h="134189" extrusionOk="0">
                  <a:moveTo>
                    <a:pt x="4416" y="1"/>
                  </a:moveTo>
                  <a:cubicBezTo>
                    <a:pt x="1982" y="1"/>
                    <a:pt x="1" y="1964"/>
                    <a:pt x="1" y="4399"/>
                  </a:cubicBezTo>
                  <a:lnTo>
                    <a:pt x="1" y="129790"/>
                  </a:lnTo>
                  <a:cubicBezTo>
                    <a:pt x="1" y="132224"/>
                    <a:pt x="1982" y="134188"/>
                    <a:pt x="4416" y="134188"/>
                  </a:cubicBezTo>
                  <a:lnTo>
                    <a:pt x="203766" y="134188"/>
                  </a:lnTo>
                  <a:cubicBezTo>
                    <a:pt x="206200" y="134188"/>
                    <a:pt x="208164" y="132224"/>
                    <a:pt x="208164" y="129790"/>
                  </a:cubicBezTo>
                  <a:lnTo>
                    <a:pt x="208164" y="4399"/>
                  </a:lnTo>
                  <a:cubicBezTo>
                    <a:pt x="208164" y="1964"/>
                    <a:pt x="206200" y="1"/>
                    <a:pt x="203766" y="1"/>
                  </a:cubicBezTo>
                  <a:close/>
                </a:path>
              </a:pathLst>
            </a:custGeom>
            <a:solidFill>
              <a:schemeClr val="accent6"/>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102"/>
            <p:cNvSpPr/>
            <p:nvPr/>
          </p:nvSpPr>
          <p:spPr>
            <a:xfrm>
              <a:off x="1553868" y="1979852"/>
              <a:ext cx="998371" cy="1381977"/>
            </a:xfrm>
            <a:custGeom>
              <a:avLst/>
              <a:gdLst/>
              <a:ahLst/>
              <a:cxnLst/>
              <a:rect l="l" t="t" r="r" b="b"/>
              <a:pathLst>
                <a:path w="67061" h="92828" extrusionOk="0">
                  <a:moveTo>
                    <a:pt x="1746" y="1"/>
                  </a:moveTo>
                  <a:cubicBezTo>
                    <a:pt x="790" y="1"/>
                    <a:pt x="0" y="790"/>
                    <a:pt x="0" y="1764"/>
                  </a:cubicBezTo>
                  <a:lnTo>
                    <a:pt x="0" y="91065"/>
                  </a:lnTo>
                  <a:cubicBezTo>
                    <a:pt x="0" y="92039"/>
                    <a:pt x="790" y="92827"/>
                    <a:pt x="1746" y="92827"/>
                  </a:cubicBezTo>
                  <a:lnTo>
                    <a:pt x="65315" y="92827"/>
                  </a:lnTo>
                  <a:cubicBezTo>
                    <a:pt x="66271" y="92827"/>
                    <a:pt x="67061" y="92039"/>
                    <a:pt x="67061" y="91065"/>
                  </a:cubicBezTo>
                  <a:lnTo>
                    <a:pt x="67061" y="1764"/>
                  </a:lnTo>
                  <a:cubicBezTo>
                    <a:pt x="67061" y="790"/>
                    <a:pt x="66271" y="1"/>
                    <a:pt x="65315" y="1"/>
                  </a:cubicBezTo>
                  <a:close/>
                </a:path>
              </a:pathLst>
            </a:custGeom>
            <a:solidFill>
              <a:srgbClr val="FFFFFF"/>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102"/>
            <p:cNvSpPr/>
            <p:nvPr/>
          </p:nvSpPr>
          <p:spPr>
            <a:xfrm>
              <a:off x="1566850" y="1993102"/>
              <a:ext cx="972392" cy="1355730"/>
            </a:xfrm>
            <a:custGeom>
              <a:avLst/>
              <a:gdLst/>
              <a:ahLst/>
              <a:cxnLst/>
              <a:rect l="l" t="t" r="r" b="b"/>
              <a:pathLst>
                <a:path w="65316" h="91065" extrusionOk="0">
                  <a:moveTo>
                    <a:pt x="874" y="1"/>
                  </a:moveTo>
                  <a:cubicBezTo>
                    <a:pt x="404" y="1"/>
                    <a:pt x="1" y="386"/>
                    <a:pt x="1" y="874"/>
                  </a:cubicBezTo>
                  <a:lnTo>
                    <a:pt x="1" y="90175"/>
                  </a:lnTo>
                  <a:cubicBezTo>
                    <a:pt x="1" y="90662"/>
                    <a:pt x="404" y="91064"/>
                    <a:pt x="874" y="91064"/>
                  </a:cubicBezTo>
                  <a:lnTo>
                    <a:pt x="64443" y="91064"/>
                  </a:lnTo>
                  <a:cubicBezTo>
                    <a:pt x="64913" y="91064"/>
                    <a:pt x="65316" y="90662"/>
                    <a:pt x="65316" y="90175"/>
                  </a:cubicBezTo>
                  <a:lnTo>
                    <a:pt x="65316" y="874"/>
                  </a:lnTo>
                  <a:cubicBezTo>
                    <a:pt x="65316" y="386"/>
                    <a:pt x="64913" y="1"/>
                    <a:pt x="64443" y="1"/>
                  </a:cubicBezTo>
                  <a:close/>
                </a:path>
              </a:pathLst>
            </a:custGeom>
            <a:solidFill>
              <a:schemeClr val="accent2"/>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102"/>
            <p:cNvSpPr/>
            <p:nvPr/>
          </p:nvSpPr>
          <p:spPr>
            <a:xfrm>
              <a:off x="1566850" y="2519643"/>
              <a:ext cx="972392" cy="829189"/>
            </a:xfrm>
            <a:custGeom>
              <a:avLst/>
              <a:gdLst/>
              <a:ahLst/>
              <a:cxnLst/>
              <a:rect l="l" t="t" r="r" b="b"/>
              <a:pathLst>
                <a:path w="65316" h="55697" extrusionOk="0">
                  <a:moveTo>
                    <a:pt x="18013" y="0"/>
                  </a:moveTo>
                  <a:lnTo>
                    <a:pt x="1" y="26842"/>
                  </a:lnTo>
                  <a:lnTo>
                    <a:pt x="1" y="54807"/>
                  </a:lnTo>
                  <a:cubicBezTo>
                    <a:pt x="1" y="55294"/>
                    <a:pt x="404" y="55696"/>
                    <a:pt x="874" y="55696"/>
                  </a:cubicBezTo>
                  <a:lnTo>
                    <a:pt x="64443" y="55696"/>
                  </a:lnTo>
                  <a:cubicBezTo>
                    <a:pt x="64913" y="55696"/>
                    <a:pt x="65316" y="55294"/>
                    <a:pt x="65316" y="54807"/>
                  </a:cubicBezTo>
                  <a:lnTo>
                    <a:pt x="65316" y="37014"/>
                  </a:lnTo>
                  <a:lnTo>
                    <a:pt x="55378" y="22192"/>
                  </a:lnTo>
                  <a:lnTo>
                    <a:pt x="44148" y="38961"/>
                  </a:lnTo>
                  <a:lnTo>
                    <a:pt x="43174" y="37518"/>
                  </a:lnTo>
                  <a:lnTo>
                    <a:pt x="18013" y="0"/>
                  </a:lnTo>
                  <a:close/>
                </a:path>
              </a:pathLst>
            </a:custGeom>
            <a:solidFill>
              <a:schemeClr val="dk1"/>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102"/>
            <p:cNvSpPr/>
            <p:nvPr/>
          </p:nvSpPr>
          <p:spPr>
            <a:xfrm>
              <a:off x="1553868" y="1713723"/>
              <a:ext cx="2797406" cy="132454"/>
            </a:xfrm>
            <a:custGeom>
              <a:avLst/>
              <a:gdLst/>
              <a:ahLst/>
              <a:cxnLst/>
              <a:rect l="l" t="t" r="r" b="b"/>
              <a:pathLst>
                <a:path w="187903" h="8897" extrusionOk="0">
                  <a:moveTo>
                    <a:pt x="1746" y="0"/>
                  </a:moveTo>
                  <a:cubicBezTo>
                    <a:pt x="790" y="0"/>
                    <a:pt x="0" y="788"/>
                    <a:pt x="0" y="1762"/>
                  </a:cubicBezTo>
                  <a:lnTo>
                    <a:pt x="0" y="7134"/>
                  </a:lnTo>
                  <a:cubicBezTo>
                    <a:pt x="0" y="8107"/>
                    <a:pt x="790" y="8897"/>
                    <a:pt x="1746" y="8897"/>
                  </a:cubicBezTo>
                  <a:lnTo>
                    <a:pt x="186140" y="8897"/>
                  </a:lnTo>
                  <a:cubicBezTo>
                    <a:pt x="187114" y="8897"/>
                    <a:pt x="187902" y="8107"/>
                    <a:pt x="187902" y="7134"/>
                  </a:cubicBezTo>
                  <a:lnTo>
                    <a:pt x="187902" y="1762"/>
                  </a:lnTo>
                  <a:cubicBezTo>
                    <a:pt x="187902" y="788"/>
                    <a:pt x="187114" y="0"/>
                    <a:pt x="186140" y="0"/>
                  </a:cubicBezTo>
                  <a:close/>
                </a:path>
              </a:pathLst>
            </a:custGeom>
            <a:solidFill>
              <a:schemeClr val="accent1"/>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102"/>
            <p:cNvSpPr/>
            <p:nvPr/>
          </p:nvSpPr>
          <p:spPr>
            <a:xfrm>
              <a:off x="1635823" y="1760202"/>
              <a:ext cx="1064352" cy="39497"/>
            </a:xfrm>
            <a:custGeom>
              <a:avLst/>
              <a:gdLst/>
              <a:ahLst/>
              <a:cxnLst/>
              <a:rect l="l" t="t" r="r" b="b"/>
              <a:pathLst>
                <a:path w="71493" h="2653" extrusionOk="0">
                  <a:moveTo>
                    <a:pt x="1310" y="0"/>
                  </a:moveTo>
                  <a:cubicBezTo>
                    <a:pt x="589" y="0"/>
                    <a:pt x="1" y="605"/>
                    <a:pt x="1" y="1326"/>
                  </a:cubicBezTo>
                  <a:cubicBezTo>
                    <a:pt x="1" y="2064"/>
                    <a:pt x="589" y="2653"/>
                    <a:pt x="1310" y="2653"/>
                  </a:cubicBezTo>
                  <a:lnTo>
                    <a:pt x="70184" y="2653"/>
                  </a:lnTo>
                  <a:cubicBezTo>
                    <a:pt x="70905" y="2653"/>
                    <a:pt x="71493" y="2064"/>
                    <a:pt x="71493" y="1326"/>
                  </a:cubicBezTo>
                  <a:cubicBezTo>
                    <a:pt x="71493" y="605"/>
                    <a:pt x="70905" y="0"/>
                    <a:pt x="70184" y="0"/>
                  </a:cubicBezTo>
                  <a:close/>
                </a:path>
              </a:pathLst>
            </a:custGeom>
            <a:solidFill>
              <a:schemeClr val="accent6"/>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102"/>
            <p:cNvSpPr/>
            <p:nvPr/>
          </p:nvSpPr>
          <p:spPr>
            <a:xfrm>
              <a:off x="2809360" y="1760202"/>
              <a:ext cx="458595" cy="39497"/>
            </a:xfrm>
            <a:custGeom>
              <a:avLst/>
              <a:gdLst/>
              <a:ahLst/>
              <a:cxnLst/>
              <a:rect l="l" t="t" r="r" b="b"/>
              <a:pathLst>
                <a:path w="30804" h="2653" extrusionOk="0">
                  <a:moveTo>
                    <a:pt x="1327" y="0"/>
                  </a:moveTo>
                  <a:cubicBezTo>
                    <a:pt x="605" y="0"/>
                    <a:pt x="1" y="605"/>
                    <a:pt x="1" y="1326"/>
                  </a:cubicBezTo>
                  <a:cubicBezTo>
                    <a:pt x="1" y="2064"/>
                    <a:pt x="605" y="2653"/>
                    <a:pt x="1327" y="2653"/>
                  </a:cubicBezTo>
                  <a:lnTo>
                    <a:pt x="29477" y="2653"/>
                  </a:lnTo>
                  <a:cubicBezTo>
                    <a:pt x="30215" y="2653"/>
                    <a:pt x="30804" y="2064"/>
                    <a:pt x="30804" y="1326"/>
                  </a:cubicBezTo>
                  <a:cubicBezTo>
                    <a:pt x="30804" y="605"/>
                    <a:pt x="30215" y="0"/>
                    <a:pt x="29477" y="0"/>
                  </a:cubicBezTo>
                  <a:close/>
                </a:path>
              </a:pathLst>
            </a:custGeom>
            <a:solidFill>
              <a:schemeClr val="accent6"/>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102"/>
            <p:cNvSpPr/>
            <p:nvPr/>
          </p:nvSpPr>
          <p:spPr>
            <a:xfrm>
              <a:off x="775177" y="1606057"/>
              <a:ext cx="412845" cy="137159"/>
            </a:xfrm>
            <a:custGeom>
              <a:avLst/>
              <a:gdLst/>
              <a:ahLst/>
              <a:cxnLst/>
              <a:rect l="l" t="t" r="r" b="b"/>
              <a:pathLst>
                <a:path w="27731" h="9213" extrusionOk="0">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102"/>
            <p:cNvSpPr/>
            <p:nvPr/>
          </p:nvSpPr>
          <p:spPr>
            <a:xfrm>
              <a:off x="956864" y="1610434"/>
              <a:ext cx="214663" cy="117835"/>
            </a:xfrm>
            <a:custGeom>
              <a:avLst/>
              <a:gdLst/>
              <a:ahLst/>
              <a:cxnLst/>
              <a:rect l="l" t="t" r="r" b="b"/>
              <a:pathLst>
                <a:path w="14419" h="7915" extrusionOk="0">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102"/>
            <p:cNvSpPr/>
            <p:nvPr/>
          </p:nvSpPr>
          <p:spPr>
            <a:xfrm>
              <a:off x="813661" y="1689516"/>
              <a:ext cx="66741" cy="38574"/>
            </a:xfrm>
            <a:custGeom>
              <a:avLst/>
              <a:gdLst/>
              <a:ahLst/>
              <a:cxnLst/>
              <a:rect l="l" t="t" r="r" b="b"/>
              <a:pathLst>
                <a:path w="4483" h="2591" extrusionOk="0">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102"/>
            <p:cNvSpPr/>
            <p:nvPr/>
          </p:nvSpPr>
          <p:spPr>
            <a:xfrm>
              <a:off x="1553868" y="1593507"/>
              <a:ext cx="48250" cy="48489"/>
            </a:xfrm>
            <a:custGeom>
              <a:avLst/>
              <a:gdLst/>
              <a:ahLst/>
              <a:cxnLst/>
              <a:rect l="l" t="t" r="r" b="b"/>
              <a:pathLst>
                <a:path w="3241" h="3257" extrusionOk="0">
                  <a:moveTo>
                    <a:pt x="1612" y="0"/>
                  </a:moveTo>
                  <a:cubicBezTo>
                    <a:pt x="723" y="0"/>
                    <a:pt x="0" y="739"/>
                    <a:pt x="0" y="1629"/>
                  </a:cubicBezTo>
                  <a:cubicBezTo>
                    <a:pt x="0" y="2518"/>
                    <a:pt x="723" y="3257"/>
                    <a:pt x="1612" y="3257"/>
                  </a:cubicBezTo>
                  <a:cubicBezTo>
                    <a:pt x="2518" y="3257"/>
                    <a:pt x="3240" y="2518"/>
                    <a:pt x="3240" y="1629"/>
                  </a:cubicBezTo>
                  <a:cubicBezTo>
                    <a:pt x="3240" y="739"/>
                    <a:pt x="2518" y="0"/>
                    <a:pt x="1612" y="0"/>
                  </a:cubicBezTo>
                  <a:close/>
                </a:path>
              </a:pathLst>
            </a:custGeom>
            <a:solidFill>
              <a:schemeClr val="accent3"/>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102"/>
            <p:cNvSpPr/>
            <p:nvPr/>
          </p:nvSpPr>
          <p:spPr>
            <a:xfrm>
              <a:off x="1650324" y="1593507"/>
              <a:ext cx="48489" cy="48489"/>
            </a:xfrm>
            <a:custGeom>
              <a:avLst/>
              <a:gdLst/>
              <a:ahLst/>
              <a:cxnLst/>
              <a:rect l="l" t="t" r="r" b="b"/>
              <a:pathLst>
                <a:path w="3257" h="3257" extrusionOk="0">
                  <a:moveTo>
                    <a:pt x="1629" y="0"/>
                  </a:moveTo>
                  <a:cubicBezTo>
                    <a:pt x="723" y="0"/>
                    <a:pt x="0" y="739"/>
                    <a:pt x="0" y="1629"/>
                  </a:cubicBezTo>
                  <a:cubicBezTo>
                    <a:pt x="0" y="2518"/>
                    <a:pt x="723" y="3257"/>
                    <a:pt x="1629" y="3257"/>
                  </a:cubicBezTo>
                  <a:cubicBezTo>
                    <a:pt x="2518" y="3257"/>
                    <a:pt x="3257" y="2518"/>
                    <a:pt x="3257" y="1629"/>
                  </a:cubicBezTo>
                  <a:cubicBezTo>
                    <a:pt x="3257" y="739"/>
                    <a:pt x="2518" y="0"/>
                    <a:pt x="1629" y="0"/>
                  </a:cubicBezTo>
                  <a:close/>
                </a:path>
              </a:pathLst>
            </a:custGeom>
            <a:solidFill>
              <a:schemeClr val="accent2"/>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102"/>
            <p:cNvSpPr/>
            <p:nvPr/>
          </p:nvSpPr>
          <p:spPr>
            <a:xfrm>
              <a:off x="1746780" y="1593507"/>
              <a:ext cx="48503" cy="48489"/>
            </a:xfrm>
            <a:custGeom>
              <a:avLst/>
              <a:gdLst/>
              <a:ahLst/>
              <a:cxnLst/>
              <a:rect l="l" t="t" r="r" b="b"/>
              <a:pathLst>
                <a:path w="3258" h="3257" extrusionOk="0">
                  <a:moveTo>
                    <a:pt x="1630" y="0"/>
                  </a:moveTo>
                  <a:cubicBezTo>
                    <a:pt x="739" y="0"/>
                    <a:pt x="1" y="739"/>
                    <a:pt x="1" y="1629"/>
                  </a:cubicBezTo>
                  <a:cubicBezTo>
                    <a:pt x="1" y="2518"/>
                    <a:pt x="739" y="3257"/>
                    <a:pt x="1630" y="3257"/>
                  </a:cubicBezTo>
                  <a:cubicBezTo>
                    <a:pt x="2536" y="3257"/>
                    <a:pt x="3257" y="2518"/>
                    <a:pt x="3257" y="1629"/>
                  </a:cubicBezTo>
                  <a:cubicBezTo>
                    <a:pt x="3257" y="739"/>
                    <a:pt x="2536" y="0"/>
                    <a:pt x="1630" y="0"/>
                  </a:cubicBezTo>
                  <a:close/>
                </a:path>
              </a:pathLst>
            </a:custGeom>
            <a:solidFill>
              <a:schemeClr val="accent4"/>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102"/>
            <p:cNvSpPr/>
            <p:nvPr/>
          </p:nvSpPr>
          <p:spPr>
            <a:xfrm>
              <a:off x="2583350" y="1979850"/>
              <a:ext cx="1767861" cy="1355769"/>
            </a:xfrm>
            <a:custGeom>
              <a:avLst/>
              <a:gdLst/>
              <a:ahLst/>
              <a:cxnLst/>
              <a:rect l="l" t="t" r="r" b="b"/>
              <a:pathLst>
                <a:path w="72617" h="51316" extrusionOk="0">
                  <a:moveTo>
                    <a:pt x="2351" y="0"/>
                  </a:moveTo>
                  <a:cubicBezTo>
                    <a:pt x="1042" y="0"/>
                    <a:pt x="1" y="1058"/>
                    <a:pt x="1" y="2350"/>
                  </a:cubicBezTo>
                  <a:lnTo>
                    <a:pt x="1" y="48966"/>
                  </a:lnTo>
                  <a:cubicBezTo>
                    <a:pt x="1" y="50257"/>
                    <a:pt x="1042" y="51316"/>
                    <a:pt x="2351" y="51316"/>
                  </a:cubicBezTo>
                  <a:lnTo>
                    <a:pt x="70267" y="51316"/>
                  </a:lnTo>
                  <a:cubicBezTo>
                    <a:pt x="71576" y="51316"/>
                    <a:pt x="72617" y="50257"/>
                    <a:pt x="72617" y="48966"/>
                  </a:cubicBezTo>
                  <a:lnTo>
                    <a:pt x="72617" y="2350"/>
                  </a:lnTo>
                  <a:cubicBezTo>
                    <a:pt x="72617" y="1058"/>
                    <a:pt x="71576" y="0"/>
                    <a:pt x="70267" y="0"/>
                  </a:cubicBezTo>
                  <a:close/>
                </a:path>
              </a:pathLst>
            </a:custGeom>
            <a:solidFill>
              <a:schemeClr val="lt1"/>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102"/>
            <p:cNvSpPr/>
            <p:nvPr/>
          </p:nvSpPr>
          <p:spPr>
            <a:xfrm>
              <a:off x="2898043" y="2191382"/>
              <a:ext cx="1138518" cy="877004"/>
            </a:xfrm>
            <a:custGeom>
              <a:avLst/>
              <a:gdLst/>
              <a:ahLst/>
              <a:cxnLst/>
              <a:rect l="l" t="t" r="r" b="b"/>
              <a:pathLst>
                <a:path w="46766" h="36024" extrusionOk="0">
                  <a:moveTo>
                    <a:pt x="2870" y="0"/>
                  </a:moveTo>
                  <a:cubicBezTo>
                    <a:pt x="1292" y="0"/>
                    <a:pt x="0" y="1276"/>
                    <a:pt x="0" y="2872"/>
                  </a:cubicBezTo>
                  <a:lnTo>
                    <a:pt x="0" y="33136"/>
                  </a:lnTo>
                  <a:cubicBezTo>
                    <a:pt x="0" y="34731"/>
                    <a:pt x="1292" y="36023"/>
                    <a:pt x="2870" y="36023"/>
                  </a:cubicBezTo>
                  <a:cubicBezTo>
                    <a:pt x="4465" y="36023"/>
                    <a:pt x="5741" y="34731"/>
                    <a:pt x="5741" y="33136"/>
                  </a:cubicBezTo>
                  <a:lnTo>
                    <a:pt x="5741" y="2872"/>
                  </a:lnTo>
                  <a:cubicBezTo>
                    <a:pt x="5741" y="1276"/>
                    <a:pt x="4465" y="0"/>
                    <a:pt x="2870" y="0"/>
                  </a:cubicBezTo>
                  <a:close/>
                  <a:moveTo>
                    <a:pt x="16551" y="0"/>
                  </a:moveTo>
                  <a:cubicBezTo>
                    <a:pt x="14956" y="0"/>
                    <a:pt x="13680" y="1276"/>
                    <a:pt x="13680" y="2872"/>
                  </a:cubicBezTo>
                  <a:lnTo>
                    <a:pt x="13680" y="33136"/>
                  </a:lnTo>
                  <a:cubicBezTo>
                    <a:pt x="13680" y="34731"/>
                    <a:pt x="14956" y="36023"/>
                    <a:pt x="16551" y="36023"/>
                  </a:cubicBezTo>
                  <a:cubicBezTo>
                    <a:pt x="18129" y="36023"/>
                    <a:pt x="19421" y="34731"/>
                    <a:pt x="19421" y="33136"/>
                  </a:cubicBezTo>
                  <a:lnTo>
                    <a:pt x="19421" y="2872"/>
                  </a:lnTo>
                  <a:cubicBezTo>
                    <a:pt x="19421" y="1276"/>
                    <a:pt x="18129" y="0"/>
                    <a:pt x="16551" y="0"/>
                  </a:cubicBezTo>
                  <a:close/>
                  <a:moveTo>
                    <a:pt x="30215" y="0"/>
                  </a:moveTo>
                  <a:cubicBezTo>
                    <a:pt x="28637" y="0"/>
                    <a:pt x="27344" y="1276"/>
                    <a:pt x="27344" y="2872"/>
                  </a:cubicBezTo>
                  <a:lnTo>
                    <a:pt x="27344" y="33136"/>
                  </a:lnTo>
                  <a:cubicBezTo>
                    <a:pt x="27344" y="34731"/>
                    <a:pt x="28637" y="36023"/>
                    <a:pt x="30215" y="36023"/>
                  </a:cubicBezTo>
                  <a:cubicBezTo>
                    <a:pt x="31809" y="36023"/>
                    <a:pt x="33085" y="34731"/>
                    <a:pt x="33085" y="33136"/>
                  </a:cubicBezTo>
                  <a:lnTo>
                    <a:pt x="33085" y="2872"/>
                  </a:lnTo>
                  <a:cubicBezTo>
                    <a:pt x="33085" y="1276"/>
                    <a:pt x="31809" y="0"/>
                    <a:pt x="30215" y="0"/>
                  </a:cubicBezTo>
                  <a:close/>
                  <a:moveTo>
                    <a:pt x="43895" y="0"/>
                  </a:moveTo>
                  <a:cubicBezTo>
                    <a:pt x="42317" y="0"/>
                    <a:pt x="41025" y="1276"/>
                    <a:pt x="41025" y="2872"/>
                  </a:cubicBezTo>
                  <a:lnTo>
                    <a:pt x="41025" y="33136"/>
                  </a:lnTo>
                  <a:cubicBezTo>
                    <a:pt x="41025" y="34731"/>
                    <a:pt x="42317" y="36023"/>
                    <a:pt x="43895" y="36023"/>
                  </a:cubicBezTo>
                  <a:cubicBezTo>
                    <a:pt x="45473" y="36023"/>
                    <a:pt x="46766" y="34731"/>
                    <a:pt x="46766" y="33136"/>
                  </a:cubicBezTo>
                  <a:lnTo>
                    <a:pt x="46766" y="2872"/>
                  </a:lnTo>
                  <a:cubicBezTo>
                    <a:pt x="46766" y="1276"/>
                    <a:pt x="45473" y="0"/>
                    <a:pt x="43895" y="0"/>
                  </a:cubicBezTo>
                  <a:close/>
                </a:path>
              </a:pathLst>
            </a:custGeom>
            <a:solidFill>
              <a:schemeClr val="accent4"/>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102"/>
            <p:cNvSpPr/>
            <p:nvPr/>
          </p:nvSpPr>
          <p:spPr>
            <a:xfrm>
              <a:off x="2898043" y="2398972"/>
              <a:ext cx="1138518" cy="669414"/>
            </a:xfrm>
            <a:custGeom>
              <a:avLst/>
              <a:gdLst/>
              <a:ahLst/>
              <a:cxnLst/>
              <a:rect l="l" t="t" r="r" b="b"/>
              <a:pathLst>
                <a:path w="46766" h="27497" extrusionOk="0">
                  <a:moveTo>
                    <a:pt x="0" y="12456"/>
                  </a:moveTo>
                  <a:lnTo>
                    <a:pt x="0" y="24609"/>
                  </a:lnTo>
                  <a:cubicBezTo>
                    <a:pt x="0" y="26204"/>
                    <a:pt x="1292" y="27496"/>
                    <a:pt x="2870" y="27496"/>
                  </a:cubicBezTo>
                  <a:cubicBezTo>
                    <a:pt x="4465" y="27496"/>
                    <a:pt x="5741" y="26204"/>
                    <a:pt x="5741" y="24609"/>
                  </a:cubicBezTo>
                  <a:lnTo>
                    <a:pt x="5741" y="12456"/>
                  </a:lnTo>
                  <a:close/>
                  <a:moveTo>
                    <a:pt x="13680" y="5994"/>
                  </a:moveTo>
                  <a:lnTo>
                    <a:pt x="13680" y="24609"/>
                  </a:lnTo>
                  <a:cubicBezTo>
                    <a:pt x="13680" y="26204"/>
                    <a:pt x="14956" y="27496"/>
                    <a:pt x="16551" y="27496"/>
                  </a:cubicBezTo>
                  <a:cubicBezTo>
                    <a:pt x="18129" y="27496"/>
                    <a:pt x="19421" y="26204"/>
                    <a:pt x="19421" y="24609"/>
                  </a:cubicBezTo>
                  <a:lnTo>
                    <a:pt x="19421" y="5994"/>
                  </a:lnTo>
                  <a:close/>
                  <a:moveTo>
                    <a:pt x="27344" y="17760"/>
                  </a:moveTo>
                  <a:lnTo>
                    <a:pt x="27344" y="24609"/>
                  </a:lnTo>
                  <a:cubicBezTo>
                    <a:pt x="27344" y="26204"/>
                    <a:pt x="28637" y="27496"/>
                    <a:pt x="30215" y="27496"/>
                  </a:cubicBezTo>
                  <a:cubicBezTo>
                    <a:pt x="31809" y="27496"/>
                    <a:pt x="33085" y="26204"/>
                    <a:pt x="33085" y="24609"/>
                  </a:cubicBezTo>
                  <a:lnTo>
                    <a:pt x="33085" y="17760"/>
                  </a:lnTo>
                  <a:close/>
                  <a:moveTo>
                    <a:pt x="41025" y="1"/>
                  </a:moveTo>
                  <a:lnTo>
                    <a:pt x="41025" y="24609"/>
                  </a:lnTo>
                  <a:cubicBezTo>
                    <a:pt x="41025" y="26204"/>
                    <a:pt x="42317" y="27496"/>
                    <a:pt x="43895" y="27496"/>
                  </a:cubicBezTo>
                  <a:cubicBezTo>
                    <a:pt x="45473" y="27496"/>
                    <a:pt x="46766" y="26204"/>
                    <a:pt x="46766" y="24609"/>
                  </a:cubicBezTo>
                  <a:lnTo>
                    <a:pt x="46766" y="1"/>
                  </a:lnTo>
                  <a:close/>
                </a:path>
              </a:pathLst>
            </a:custGeom>
            <a:solidFill>
              <a:schemeClr val="lt2"/>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102"/>
            <p:cNvSpPr/>
            <p:nvPr/>
          </p:nvSpPr>
          <p:spPr>
            <a:xfrm>
              <a:off x="1206259" y="2848776"/>
              <a:ext cx="791702" cy="791702"/>
            </a:xfrm>
            <a:custGeom>
              <a:avLst/>
              <a:gdLst/>
              <a:ahLst/>
              <a:cxnLst/>
              <a:rect l="l" t="t" r="r" b="b"/>
              <a:pathLst>
                <a:path w="53179" h="53179" extrusionOk="0">
                  <a:moveTo>
                    <a:pt x="26589" y="0"/>
                  </a:moveTo>
                  <a:cubicBezTo>
                    <a:pt x="11935" y="0"/>
                    <a:pt x="0" y="11934"/>
                    <a:pt x="0" y="26589"/>
                  </a:cubicBezTo>
                  <a:cubicBezTo>
                    <a:pt x="0" y="41243"/>
                    <a:pt x="11935" y="53178"/>
                    <a:pt x="26589" y="53178"/>
                  </a:cubicBezTo>
                  <a:cubicBezTo>
                    <a:pt x="41260" y="53178"/>
                    <a:pt x="53178" y="41243"/>
                    <a:pt x="53178" y="26589"/>
                  </a:cubicBezTo>
                  <a:cubicBezTo>
                    <a:pt x="53178" y="11934"/>
                    <a:pt x="41260" y="0"/>
                    <a:pt x="26589" y="0"/>
                  </a:cubicBezTo>
                  <a:close/>
                </a:path>
              </a:pathLst>
            </a:custGeom>
            <a:solidFill>
              <a:schemeClr val="accent4"/>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102"/>
            <p:cNvSpPr/>
            <p:nvPr/>
          </p:nvSpPr>
          <p:spPr>
            <a:xfrm>
              <a:off x="1493380" y="3048700"/>
              <a:ext cx="189950" cy="871901"/>
            </a:xfrm>
            <a:custGeom>
              <a:avLst/>
              <a:gdLst/>
              <a:ahLst/>
              <a:cxnLst/>
              <a:rect l="l" t="t" r="r" b="b"/>
              <a:pathLst>
                <a:path w="12759" h="58566" extrusionOk="0">
                  <a:moveTo>
                    <a:pt x="7303" y="0"/>
                  </a:moveTo>
                  <a:cubicBezTo>
                    <a:pt x="6816" y="0"/>
                    <a:pt x="6431" y="386"/>
                    <a:pt x="6431" y="873"/>
                  </a:cubicBezTo>
                  <a:lnTo>
                    <a:pt x="6431" y="24457"/>
                  </a:lnTo>
                  <a:lnTo>
                    <a:pt x="1596" y="19622"/>
                  </a:lnTo>
                  <a:cubicBezTo>
                    <a:pt x="1420" y="19454"/>
                    <a:pt x="1193" y="19370"/>
                    <a:pt x="969" y="19370"/>
                  </a:cubicBezTo>
                  <a:cubicBezTo>
                    <a:pt x="744" y="19370"/>
                    <a:pt x="522" y="19454"/>
                    <a:pt x="354" y="19622"/>
                  </a:cubicBezTo>
                  <a:cubicBezTo>
                    <a:pt x="1" y="19975"/>
                    <a:pt x="1" y="20529"/>
                    <a:pt x="354" y="20864"/>
                  </a:cubicBezTo>
                  <a:lnTo>
                    <a:pt x="6431" y="26941"/>
                  </a:lnTo>
                  <a:lnTo>
                    <a:pt x="6431" y="57677"/>
                  </a:lnTo>
                  <a:cubicBezTo>
                    <a:pt x="6431" y="58163"/>
                    <a:pt x="6816" y="58566"/>
                    <a:pt x="7303" y="58566"/>
                  </a:cubicBezTo>
                  <a:cubicBezTo>
                    <a:pt x="7790" y="58566"/>
                    <a:pt x="8192" y="58163"/>
                    <a:pt x="8192" y="57677"/>
                  </a:cubicBezTo>
                  <a:lnTo>
                    <a:pt x="8192" y="15343"/>
                  </a:lnTo>
                  <a:lnTo>
                    <a:pt x="12406" y="11129"/>
                  </a:lnTo>
                  <a:cubicBezTo>
                    <a:pt x="12758" y="10777"/>
                    <a:pt x="12758" y="10222"/>
                    <a:pt x="12406" y="9870"/>
                  </a:cubicBezTo>
                  <a:cubicBezTo>
                    <a:pt x="12238" y="9702"/>
                    <a:pt x="12016" y="9618"/>
                    <a:pt x="11791" y="9618"/>
                  </a:cubicBezTo>
                  <a:cubicBezTo>
                    <a:pt x="11567" y="9618"/>
                    <a:pt x="11340" y="9702"/>
                    <a:pt x="11164" y="9870"/>
                  </a:cubicBezTo>
                  <a:lnTo>
                    <a:pt x="8192" y="12858"/>
                  </a:lnTo>
                  <a:lnTo>
                    <a:pt x="8192" y="873"/>
                  </a:lnTo>
                  <a:cubicBezTo>
                    <a:pt x="8192" y="386"/>
                    <a:pt x="7790" y="0"/>
                    <a:pt x="7303" y="0"/>
                  </a:cubicBezTo>
                  <a:close/>
                </a:path>
              </a:pathLst>
            </a:custGeom>
            <a:solidFill>
              <a:schemeClr val="accent6"/>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102"/>
            <p:cNvSpPr/>
            <p:nvPr/>
          </p:nvSpPr>
          <p:spPr>
            <a:xfrm>
              <a:off x="1454896" y="3851375"/>
              <a:ext cx="290902" cy="418354"/>
            </a:xfrm>
            <a:custGeom>
              <a:avLst/>
              <a:gdLst/>
              <a:ahLst/>
              <a:cxnLst/>
              <a:rect l="l" t="t" r="r" b="b"/>
              <a:pathLst>
                <a:path w="19540" h="28101" extrusionOk="0">
                  <a:moveTo>
                    <a:pt x="1" y="1"/>
                  </a:moveTo>
                  <a:lnTo>
                    <a:pt x="1" y="28101"/>
                  </a:lnTo>
                  <a:lnTo>
                    <a:pt x="19540" y="28101"/>
                  </a:lnTo>
                  <a:lnTo>
                    <a:pt x="19540" y="1"/>
                  </a:lnTo>
                  <a:close/>
                </a:path>
              </a:pathLst>
            </a:custGeom>
            <a:gradFill>
              <a:gsLst>
                <a:gs pos="0">
                  <a:schemeClr val="accent6"/>
                </a:gs>
                <a:gs pos="100000">
                  <a:schemeClr val="accent2"/>
                </a:gs>
              </a:gsLst>
              <a:lin ang="0" scaled="0"/>
            </a:gra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102"/>
            <p:cNvSpPr/>
            <p:nvPr/>
          </p:nvSpPr>
          <p:spPr>
            <a:xfrm>
              <a:off x="2049401" y="3771015"/>
              <a:ext cx="232662" cy="420617"/>
            </a:xfrm>
            <a:custGeom>
              <a:avLst/>
              <a:gdLst/>
              <a:ahLst/>
              <a:cxnLst/>
              <a:rect l="l" t="t" r="r" b="b"/>
              <a:pathLst>
                <a:path w="15628" h="28253" extrusionOk="0">
                  <a:moveTo>
                    <a:pt x="7973" y="1"/>
                  </a:moveTo>
                  <a:cubicBezTo>
                    <a:pt x="7536" y="1"/>
                    <a:pt x="7184" y="135"/>
                    <a:pt x="6898" y="421"/>
                  </a:cubicBezTo>
                  <a:cubicBezTo>
                    <a:pt x="6614" y="706"/>
                    <a:pt x="6446" y="1075"/>
                    <a:pt x="6446" y="1478"/>
                  </a:cubicBezTo>
                  <a:lnTo>
                    <a:pt x="6446" y="2787"/>
                  </a:lnTo>
                  <a:cubicBezTo>
                    <a:pt x="4817" y="3073"/>
                    <a:pt x="3324" y="3812"/>
                    <a:pt x="2265" y="4902"/>
                  </a:cubicBezTo>
                  <a:cubicBezTo>
                    <a:pt x="1175" y="6044"/>
                    <a:pt x="520" y="7487"/>
                    <a:pt x="520" y="9116"/>
                  </a:cubicBezTo>
                  <a:cubicBezTo>
                    <a:pt x="520" y="10878"/>
                    <a:pt x="1242" y="12339"/>
                    <a:pt x="2686" y="13463"/>
                  </a:cubicBezTo>
                  <a:cubicBezTo>
                    <a:pt x="3910" y="14437"/>
                    <a:pt x="5674" y="15142"/>
                    <a:pt x="8006" y="15578"/>
                  </a:cubicBezTo>
                  <a:lnTo>
                    <a:pt x="8460" y="15713"/>
                  </a:lnTo>
                  <a:cubicBezTo>
                    <a:pt x="9517" y="15965"/>
                    <a:pt x="10206" y="16183"/>
                    <a:pt x="10826" y="16536"/>
                  </a:cubicBezTo>
                  <a:cubicBezTo>
                    <a:pt x="11717" y="17039"/>
                    <a:pt x="12169" y="17778"/>
                    <a:pt x="12169" y="18734"/>
                  </a:cubicBezTo>
                  <a:cubicBezTo>
                    <a:pt x="12169" y="19725"/>
                    <a:pt x="11649" y="20547"/>
                    <a:pt x="10844" y="21102"/>
                  </a:cubicBezTo>
                  <a:cubicBezTo>
                    <a:pt x="10072" y="21672"/>
                    <a:pt x="9013" y="21941"/>
                    <a:pt x="7973" y="21941"/>
                  </a:cubicBezTo>
                  <a:cubicBezTo>
                    <a:pt x="5891" y="21941"/>
                    <a:pt x="4264" y="21084"/>
                    <a:pt x="3290" y="19540"/>
                  </a:cubicBezTo>
                  <a:cubicBezTo>
                    <a:pt x="2719" y="18835"/>
                    <a:pt x="2182" y="18483"/>
                    <a:pt x="1679" y="18483"/>
                  </a:cubicBezTo>
                  <a:cubicBezTo>
                    <a:pt x="1444" y="18483"/>
                    <a:pt x="1191" y="18550"/>
                    <a:pt x="906" y="18718"/>
                  </a:cubicBezTo>
                  <a:cubicBezTo>
                    <a:pt x="486" y="18953"/>
                    <a:pt x="201" y="19255"/>
                    <a:pt x="83" y="19624"/>
                  </a:cubicBezTo>
                  <a:cubicBezTo>
                    <a:pt x="34" y="19808"/>
                    <a:pt x="0" y="20010"/>
                    <a:pt x="0" y="20178"/>
                  </a:cubicBezTo>
                  <a:cubicBezTo>
                    <a:pt x="0" y="20480"/>
                    <a:pt x="67" y="20799"/>
                    <a:pt x="235" y="21102"/>
                  </a:cubicBezTo>
                  <a:cubicBezTo>
                    <a:pt x="705" y="22142"/>
                    <a:pt x="1511" y="23049"/>
                    <a:pt x="2601" y="23837"/>
                  </a:cubicBezTo>
                  <a:cubicBezTo>
                    <a:pt x="3709" y="24627"/>
                    <a:pt x="5002" y="25113"/>
                    <a:pt x="6446" y="25314"/>
                  </a:cubicBezTo>
                  <a:lnTo>
                    <a:pt x="6446" y="26775"/>
                  </a:lnTo>
                  <a:cubicBezTo>
                    <a:pt x="6446" y="27615"/>
                    <a:pt x="7117" y="28252"/>
                    <a:pt x="7957" y="28252"/>
                  </a:cubicBezTo>
                  <a:cubicBezTo>
                    <a:pt x="8778" y="28252"/>
                    <a:pt x="9400" y="27615"/>
                    <a:pt x="9400" y="26775"/>
                  </a:cubicBezTo>
                  <a:lnTo>
                    <a:pt x="9400" y="25281"/>
                  </a:lnTo>
                  <a:cubicBezTo>
                    <a:pt x="11162" y="24996"/>
                    <a:pt x="12740" y="24190"/>
                    <a:pt x="13865" y="22982"/>
                  </a:cubicBezTo>
                  <a:cubicBezTo>
                    <a:pt x="14973" y="21789"/>
                    <a:pt x="15627" y="20229"/>
                    <a:pt x="15627" y="18533"/>
                  </a:cubicBezTo>
                  <a:cubicBezTo>
                    <a:pt x="15627" y="16771"/>
                    <a:pt x="14940" y="15343"/>
                    <a:pt x="13597" y="14253"/>
                  </a:cubicBezTo>
                  <a:cubicBezTo>
                    <a:pt x="12471" y="13346"/>
                    <a:pt x="10961" y="12742"/>
                    <a:pt x="9081" y="12239"/>
                  </a:cubicBezTo>
                  <a:cubicBezTo>
                    <a:pt x="7335" y="11885"/>
                    <a:pt x="6361" y="11617"/>
                    <a:pt x="5539" y="11214"/>
                  </a:cubicBezTo>
                  <a:cubicBezTo>
                    <a:pt x="4566" y="10728"/>
                    <a:pt x="4011" y="10072"/>
                    <a:pt x="4011" y="9083"/>
                  </a:cubicBezTo>
                  <a:cubicBezTo>
                    <a:pt x="4011" y="8192"/>
                    <a:pt x="4432" y="7438"/>
                    <a:pt x="5186" y="6934"/>
                  </a:cubicBezTo>
                  <a:cubicBezTo>
                    <a:pt x="5891" y="6431"/>
                    <a:pt x="6865" y="6145"/>
                    <a:pt x="7923" y="6145"/>
                  </a:cubicBezTo>
                  <a:cubicBezTo>
                    <a:pt x="8812" y="6145"/>
                    <a:pt x="9584" y="6279"/>
                    <a:pt x="10222" y="6565"/>
                  </a:cubicBezTo>
                  <a:cubicBezTo>
                    <a:pt x="10726" y="6800"/>
                    <a:pt x="11347" y="7236"/>
                    <a:pt x="12052" y="7857"/>
                  </a:cubicBezTo>
                  <a:cubicBezTo>
                    <a:pt x="12321" y="8076"/>
                    <a:pt x="12673" y="8176"/>
                    <a:pt x="13093" y="8176"/>
                  </a:cubicBezTo>
                  <a:cubicBezTo>
                    <a:pt x="13530" y="8176"/>
                    <a:pt x="13966" y="8008"/>
                    <a:pt x="14235" y="7756"/>
                  </a:cubicBezTo>
                  <a:cubicBezTo>
                    <a:pt x="14452" y="7521"/>
                    <a:pt x="14604" y="7252"/>
                    <a:pt x="14705" y="6934"/>
                  </a:cubicBezTo>
                  <a:cubicBezTo>
                    <a:pt x="14721" y="6800"/>
                    <a:pt x="14738" y="6682"/>
                    <a:pt x="14738" y="6598"/>
                  </a:cubicBezTo>
                  <a:cubicBezTo>
                    <a:pt x="14738" y="6380"/>
                    <a:pt x="14671" y="6145"/>
                    <a:pt x="14537" y="5943"/>
                  </a:cubicBezTo>
                  <a:cubicBezTo>
                    <a:pt x="13512" y="4248"/>
                    <a:pt x="11649" y="3141"/>
                    <a:pt x="9400" y="2787"/>
                  </a:cubicBezTo>
                  <a:lnTo>
                    <a:pt x="9400" y="1478"/>
                  </a:lnTo>
                  <a:cubicBezTo>
                    <a:pt x="9400" y="1075"/>
                    <a:pt x="9266" y="706"/>
                    <a:pt x="8980" y="421"/>
                  </a:cubicBezTo>
                  <a:cubicBezTo>
                    <a:pt x="8711" y="135"/>
                    <a:pt x="8376" y="1"/>
                    <a:pt x="7973" y="1"/>
                  </a:cubicBezTo>
                  <a:close/>
                </a:path>
              </a:pathLst>
            </a:custGeom>
            <a:solidFill>
              <a:schemeClr val="dk1"/>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102"/>
            <p:cNvSpPr/>
            <p:nvPr/>
          </p:nvSpPr>
          <p:spPr>
            <a:xfrm>
              <a:off x="2623388" y="3878455"/>
              <a:ext cx="412845" cy="137114"/>
            </a:xfrm>
            <a:custGeom>
              <a:avLst/>
              <a:gdLst/>
              <a:ahLst/>
              <a:cxnLst/>
              <a:rect l="l" t="t" r="r" b="b"/>
              <a:pathLst>
                <a:path w="27731" h="9210" extrusionOk="0">
                  <a:moveTo>
                    <a:pt x="17841" y="1"/>
                  </a:moveTo>
                  <a:cubicBezTo>
                    <a:pt x="15714" y="1"/>
                    <a:pt x="13590" y="679"/>
                    <a:pt x="12102" y="1875"/>
                  </a:cubicBezTo>
                  <a:cubicBezTo>
                    <a:pt x="10743" y="2965"/>
                    <a:pt x="9367" y="4762"/>
                    <a:pt x="8897" y="6658"/>
                  </a:cubicBezTo>
                  <a:cubicBezTo>
                    <a:pt x="7888" y="5841"/>
                    <a:pt x="6594" y="5411"/>
                    <a:pt x="5301" y="5411"/>
                  </a:cubicBezTo>
                  <a:cubicBezTo>
                    <a:pt x="4787" y="5411"/>
                    <a:pt x="4273" y="5479"/>
                    <a:pt x="3777" y="5617"/>
                  </a:cubicBezTo>
                  <a:cubicBezTo>
                    <a:pt x="2048" y="6121"/>
                    <a:pt x="587" y="7497"/>
                    <a:pt x="0" y="9210"/>
                  </a:cubicBezTo>
                  <a:lnTo>
                    <a:pt x="27731" y="9126"/>
                  </a:lnTo>
                  <a:cubicBezTo>
                    <a:pt x="27243" y="5684"/>
                    <a:pt x="25213" y="2898"/>
                    <a:pt x="22241" y="1136"/>
                  </a:cubicBezTo>
                  <a:cubicBezTo>
                    <a:pt x="20934" y="359"/>
                    <a:pt x="19387" y="1"/>
                    <a:pt x="17841" y="1"/>
                  </a:cubicBezTo>
                  <a:close/>
                </a:path>
              </a:pathLst>
            </a:custGeom>
            <a:solidFill>
              <a:schemeClr val="accent2"/>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102"/>
            <p:cNvSpPr/>
            <p:nvPr/>
          </p:nvSpPr>
          <p:spPr>
            <a:xfrm>
              <a:off x="2805313" y="3882951"/>
              <a:ext cx="214678" cy="117701"/>
            </a:xfrm>
            <a:custGeom>
              <a:avLst/>
              <a:gdLst/>
              <a:ahLst/>
              <a:cxnLst/>
              <a:rect l="l" t="t" r="r" b="b"/>
              <a:pathLst>
                <a:path w="14420" h="7906" extrusionOk="0">
                  <a:moveTo>
                    <a:pt x="5379" y="1"/>
                  </a:moveTo>
                  <a:cubicBezTo>
                    <a:pt x="4908" y="1"/>
                    <a:pt x="4435" y="37"/>
                    <a:pt x="3962" y="112"/>
                  </a:cubicBezTo>
                  <a:cubicBezTo>
                    <a:pt x="2837" y="280"/>
                    <a:pt x="1713" y="750"/>
                    <a:pt x="974" y="1622"/>
                  </a:cubicBezTo>
                  <a:cubicBezTo>
                    <a:pt x="252" y="2495"/>
                    <a:pt x="1" y="3805"/>
                    <a:pt x="538" y="4812"/>
                  </a:cubicBezTo>
                  <a:cubicBezTo>
                    <a:pt x="990" y="5601"/>
                    <a:pt x="1830" y="6071"/>
                    <a:pt x="2669" y="6441"/>
                  </a:cubicBezTo>
                  <a:cubicBezTo>
                    <a:pt x="4885" y="7409"/>
                    <a:pt x="7289" y="7905"/>
                    <a:pt x="9699" y="7905"/>
                  </a:cubicBezTo>
                  <a:cubicBezTo>
                    <a:pt x="10339" y="7905"/>
                    <a:pt x="10979" y="7870"/>
                    <a:pt x="11617" y="7800"/>
                  </a:cubicBezTo>
                  <a:cubicBezTo>
                    <a:pt x="12136" y="7750"/>
                    <a:pt x="12673" y="7649"/>
                    <a:pt x="13161" y="7430"/>
                  </a:cubicBezTo>
                  <a:cubicBezTo>
                    <a:pt x="13631" y="7195"/>
                    <a:pt x="14050" y="6793"/>
                    <a:pt x="14202" y="6289"/>
                  </a:cubicBezTo>
                  <a:cubicBezTo>
                    <a:pt x="14419" y="5517"/>
                    <a:pt x="13967" y="4711"/>
                    <a:pt x="13479" y="4073"/>
                  </a:cubicBezTo>
                  <a:cubicBezTo>
                    <a:pt x="11524" y="1593"/>
                    <a:pt x="8505" y="1"/>
                    <a:pt x="5379" y="1"/>
                  </a:cubicBezTo>
                  <a:close/>
                </a:path>
              </a:pathLst>
            </a:custGeom>
            <a:solidFill>
              <a:schemeClr val="lt2"/>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34" name="Google Shape;1634;p102"/>
          <p:cNvSpPr/>
          <p:nvPr/>
        </p:nvSpPr>
        <p:spPr>
          <a:xfrm>
            <a:off x="984280" y="787814"/>
            <a:ext cx="891300" cy="486300"/>
          </a:xfrm>
          <a:prstGeom prst="wedgeRoundRectCallout">
            <a:avLst>
              <a:gd name="adj1" fmla="val 36246"/>
              <a:gd name="adj2" fmla="val 86163"/>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3920"/>
              </a:schemeClr>
            </a:outerShdw>
          </a:effectLst>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fr" sz="3200" b="0" i="0" u="none" strike="noStrike" cap="none">
                <a:solidFill>
                  <a:srgbClr val="F2F2F2"/>
                </a:solidFill>
                <a:latin typeface="Arial"/>
                <a:ea typeface="Arial"/>
                <a:cs typeface="Arial"/>
                <a:sym typeface="Arial"/>
              </a:rPr>
              <a:t>0</a:t>
            </a:r>
            <a:r>
              <a:rPr lang="fr" sz="3200">
                <a:solidFill>
                  <a:srgbClr val="F2F2F2"/>
                </a:solidFill>
              </a:rPr>
              <a:t>3</a:t>
            </a:r>
            <a:r>
              <a:rPr lang="fr" sz="3200" b="0" i="0" u="none" strike="noStrike" cap="none">
                <a:solidFill>
                  <a:srgbClr val="F2F2F2"/>
                </a:solidFill>
                <a:latin typeface="Arial"/>
                <a:ea typeface="Arial"/>
                <a:cs typeface="Arial"/>
                <a:sym typeface="Arial"/>
              </a:rPr>
              <a:t> </a:t>
            </a:r>
            <a:r>
              <a:rPr lang="fr"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635" name="Google Shape;1635;p102"/>
          <p:cNvSpPr/>
          <p:nvPr/>
        </p:nvSpPr>
        <p:spPr>
          <a:xfrm>
            <a:off x="4586802" y="2303544"/>
            <a:ext cx="3918000" cy="5277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1600"/>
              </a:spcAft>
              <a:buNone/>
            </a:pPr>
            <a:r>
              <a:rPr lang="fr" sz="1400" b="1" i="0" u="none" strike="noStrike" cap="none">
                <a:solidFill>
                  <a:srgbClr val="000000"/>
                </a:solidFill>
                <a:latin typeface="Arial"/>
                <a:ea typeface="Arial"/>
                <a:cs typeface="Arial"/>
                <a:sym typeface="Arial"/>
              </a:rPr>
              <a:t>  </a:t>
            </a:r>
            <a:endParaRPr sz="1800" b="1" i="0" u="none" strike="noStrike" cap="none">
              <a:solidFill>
                <a:srgbClr val="000000"/>
              </a:solidFill>
              <a:latin typeface="Arial"/>
              <a:ea typeface="Arial"/>
              <a:cs typeface="Arial"/>
              <a:sym typeface="Arial"/>
            </a:endParaRPr>
          </a:p>
        </p:txBody>
      </p:sp>
      <p:sp>
        <p:nvSpPr>
          <p:cNvPr id="1636" name="Google Shape;1636;p102"/>
          <p:cNvSpPr/>
          <p:nvPr/>
        </p:nvSpPr>
        <p:spPr>
          <a:xfrm>
            <a:off x="4831201" y="2382797"/>
            <a:ext cx="3429000" cy="369300"/>
          </a:xfrm>
          <a:prstGeom prst="rect">
            <a:avLst/>
          </a:prstGeom>
          <a:noFill/>
          <a:ln>
            <a:noFill/>
          </a:ln>
        </p:spPr>
        <p:txBody>
          <a:bodyPr spcFirstLastPara="1" wrap="square" lIns="91425" tIns="45700" rIns="91425" bIns="45700" anchor="t" anchorCtr="0">
            <a:noAutofit/>
          </a:bodyPr>
          <a:lstStyle/>
          <a:p>
            <a:pPr lvl="0"/>
            <a:r>
              <a:rPr lang="en-US" sz="1800" b="1" dirty="0"/>
              <a:t>Project Study</a:t>
            </a:r>
          </a:p>
          <a:p>
            <a:pPr marL="0" marR="0" lvl="0" indent="0" algn="l" rtl="0">
              <a:lnSpc>
                <a:spcPct val="100000"/>
              </a:lnSpc>
              <a:spcBef>
                <a:spcPts val="0"/>
              </a:spcBef>
              <a:spcAft>
                <a:spcPts val="0"/>
              </a:spcAft>
              <a:buNone/>
            </a:pPr>
            <a:endParaRPr sz="180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1" name="Google Shape;1641;p103"/>
          <p:cNvSpPr/>
          <p:nvPr/>
        </p:nvSpPr>
        <p:spPr>
          <a:xfrm rot="-5400000" flipH="1">
            <a:off x="4774608" y="4114672"/>
            <a:ext cx="71100" cy="71100"/>
          </a:xfrm>
          <a:prstGeom prst="ellipse">
            <a:avLst/>
          </a:prstGeom>
          <a:solidFill>
            <a:srgbClr val="FFC3D0"/>
          </a:solidFill>
          <a:ln>
            <a:noFill/>
          </a:ln>
          <a:effectLst>
            <a:outerShdw blurRad="57150" dist="19050" dir="5400000" algn="bl" rotWithShape="0">
              <a:srgbClr val="5352EE">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103"/>
          <p:cNvSpPr/>
          <p:nvPr/>
        </p:nvSpPr>
        <p:spPr>
          <a:xfrm flipH="1">
            <a:off x="4000460" y="4085928"/>
            <a:ext cx="399817" cy="546193"/>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rgbClr val="81EEEB"/>
          </a:solidFill>
          <a:ln>
            <a:noFill/>
          </a:ln>
          <a:effectLst>
            <a:outerShdw blurRad="57150" dist="19050" dir="5400000" algn="bl" rotWithShape="0">
              <a:srgbClr val="5352EE">
                <a:alpha val="21960"/>
              </a:srgb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103"/>
          <p:cNvSpPr txBox="1"/>
          <p:nvPr/>
        </p:nvSpPr>
        <p:spPr>
          <a:xfrm>
            <a:off x="2429992" y="477250"/>
            <a:ext cx="4563000" cy="546300"/>
          </a:xfrm>
          <a:prstGeom prst="rect">
            <a:avLst/>
          </a:prstGeom>
          <a:noFill/>
          <a:ln>
            <a:noFill/>
          </a:ln>
        </p:spPr>
        <p:txBody>
          <a:bodyPr spcFirstLastPara="1" wrap="square" lIns="91425" tIns="91425" rIns="91425" bIns="91425" anchor="t" anchorCtr="0">
            <a:noAutofit/>
          </a:bodyPr>
          <a:lstStyle/>
          <a:p>
            <a:pPr lvl="0" algn="ctr"/>
            <a:r>
              <a:rPr lang="en-US" sz="3000" b="1" dirty="0">
                <a:solidFill>
                  <a:srgbClr val="F1F0FF"/>
                </a:solidFill>
              </a:rPr>
              <a:t>Global Diagram</a:t>
            </a:r>
            <a:endParaRPr lang="en-US" sz="3000" b="1" dirty="0">
              <a:solidFill>
                <a:srgbClr val="F1F0FF"/>
              </a:solidFill>
            </a:endParaRPr>
          </a:p>
        </p:txBody>
      </p:sp>
      <p:pic>
        <p:nvPicPr>
          <p:cNvPr id="1644" name="Google Shape;1644;p103"/>
          <p:cNvPicPr preferRelativeResize="0"/>
          <p:nvPr/>
        </p:nvPicPr>
        <p:blipFill>
          <a:blip r:embed="rId3">
            <a:alphaModFix/>
          </a:blip>
          <a:stretch>
            <a:fillRect/>
          </a:stretch>
        </p:blipFill>
        <p:spPr>
          <a:xfrm>
            <a:off x="2010750" y="1018000"/>
            <a:ext cx="5778825" cy="38246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104"/>
          <p:cNvSpPr txBox="1"/>
          <p:nvPr/>
        </p:nvSpPr>
        <p:spPr>
          <a:xfrm>
            <a:off x="2596150" y="211075"/>
            <a:ext cx="6619200" cy="614700"/>
          </a:xfrm>
          <a:prstGeom prst="rect">
            <a:avLst/>
          </a:prstGeom>
          <a:noFill/>
          <a:ln>
            <a:noFill/>
          </a:ln>
        </p:spPr>
        <p:txBody>
          <a:bodyPr spcFirstLastPara="1" wrap="square" lIns="91425" tIns="91425" rIns="91425" bIns="91425" anchor="t" anchorCtr="0">
            <a:noAutofit/>
          </a:bodyPr>
          <a:lstStyle/>
          <a:p>
            <a:pPr lvl="0" algn="ctr"/>
            <a:r>
              <a:rPr lang="en-US" sz="2600" b="1" dirty="0">
                <a:solidFill>
                  <a:srgbClr val="F1F0FF"/>
                </a:solidFill>
              </a:rPr>
              <a:t>User Scenario Study</a:t>
            </a:r>
            <a:endParaRPr lang="en-US" sz="2600" b="1" dirty="0">
              <a:solidFill>
                <a:srgbClr val="F1F0FF"/>
              </a:solidFill>
            </a:endParaRPr>
          </a:p>
        </p:txBody>
      </p:sp>
      <p:pic>
        <p:nvPicPr>
          <p:cNvPr id="1650" name="Google Shape;1650;p104"/>
          <p:cNvPicPr preferRelativeResize="0"/>
          <p:nvPr/>
        </p:nvPicPr>
        <p:blipFill>
          <a:blip r:embed="rId3">
            <a:alphaModFix/>
          </a:blip>
          <a:stretch>
            <a:fillRect/>
          </a:stretch>
        </p:blipFill>
        <p:spPr>
          <a:xfrm>
            <a:off x="1303488" y="825775"/>
            <a:ext cx="6537016" cy="40129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pic>
        <p:nvPicPr>
          <p:cNvPr id="1655" name="Google Shape;1655;p105"/>
          <p:cNvPicPr preferRelativeResize="0"/>
          <p:nvPr/>
        </p:nvPicPr>
        <p:blipFill>
          <a:blip r:embed="rId3">
            <a:alphaModFix/>
          </a:blip>
          <a:stretch>
            <a:fillRect/>
          </a:stretch>
        </p:blipFill>
        <p:spPr>
          <a:xfrm>
            <a:off x="804575" y="633225"/>
            <a:ext cx="6971901" cy="4325475"/>
          </a:xfrm>
          <a:prstGeom prst="rect">
            <a:avLst/>
          </a:prstGeom>
          <a:noFill/>
          <a:ln>
            <a:noFill/>
          </a:ln>
        </p:spPr>
      </p:pic>
      <p:sp>
        <p:nvSpPr>
          <p:cNvPr id="1656" name="Google Shape;1656;p105"/>
          <p:cNvSpPr txBox="1"/>
          <p:nvPr/>
        </p:nvSpPr>
        <p:spPr>
          <a:xfrm>
            <a:off x="3812975" y="225525"/>
            <a:ext cx="4784400" cy="650700"/>
          </a:xfrm>
          <a:prstGeom prst="rect">
            <a:avLst/>
          </a:prstGeom>
          <a:noFill/>
          <a:ln>
            <a:noFill/>
          </a:ln>
        </p:spPr>
        <p:txBody>
          <a:bodyPr spcFirstLastPara="1" wrap="square" lIns="91425" tIns="91425" rIns="91425" bIns="91425" anchor="t" anchorCtr="0">
            <a:noAutofit/>
          </a:bodyPr>
          <a:lstStyle/>
          <a:p>
            <a:pPr lvl="0" algn="ctr"/>
            <a:r>
              <a:rPr lang="en-US" sz="2800" b="1" dirty="0">
                <a:solidFill>
                  <a:srgbClr val="F2F2F2"/>
                </a:solidFill>
              </a:rPr>
              <a:t>Staff Scenario Study</a:t>
            </a:r>
            <a:endParaRPr lang="en-US" sz="2800" b="1" dirty="0">
              <a:solidFill>
                <a:srgbClr val="F2F2F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106"/>
          <p:cNvSpPr txBox="1"/>
          <p:nvPr/>
        </p:nvSpPr>
        <p:spPr>
          <a:xfrm>
            <a:off x="2572900" y="219175"/>
            <a:ext cx="6219300" cy="618300"/>
          </a:xfrm>
          <a:prstGeom prst="rect">
            <a:avLst/>
          </a:prstGeom>
          <a:noFill/>
          <a:ln>
            <a:noFill/>
          </a:ln>
        </p:spPr>
        <p:txBody>
          <a:bodyPr spcFirstLastPara="1" wrap="square" lIns="91425" tIns="91425" rIns="91425" bIns="91425" anchor="t" anchorCtr="0">
            <a:noAutofit/>
          </a:bodyPr>
          <a:lstStyle/>
          <a:p>
            <a:pPr lvl="0" algn="ctr"/>
            <a:r>
              <a:rPr lang="en-US" sz="2800" b="1" dirty="0">
                <a:solidFill>
                  <a:srgbClr val="F2F2F2"/>
                </a:solidFill>
              </a:rPr>
              <a:t>Delivery Scenario Study</a:t>
            </a:r>
            <a:endParaRPr lang="en-US" sz="2800" b="1" dirty="0">
              <a:solidFill>
                <a:srgbClr val="F2F2F2"/>
              </a:solidFill>
            </a:endParaRPr>
          </a:p>
        </p:txBody>
      </p:sp>
      <p:pic>
        <p:nvPicPr>
          <p:cNvPr id="1662" name="Google Shape;1662;p106"/>
          <p:cNvPicPr preferRelativeResize="0"/>
          <p:nvPr/>
        </p:nvPicPr>
        <p:blipFill>
          <a:blip r:embed="rId3">
            <a:alphaModFix/>
          </a:blip>
          <a:stretch>
            <a:fillRect/>
          </a:stretch>
        </p:blipFill>
        <p:spPr>
          <a:xfrm>
            <a:off x="1376425" y="606500"/>
            <a:ext cx="5411855" cy="4455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pic>
        <p:nvPicPr>
          <p:cNvPr id="1667" name="Google Shape;1667;p107"/>
          <p:cNvPicPr preferRelativeResize="0"/>
          <p:nvPr/>
        </p:nvPicPr>
        <p:blipFill>
          <a:blip r:embed="rId3">
            <a:alphaModFix/>
          </a:blip>
          <a:stretch>
            <a:fillRect/>
          </a:stretch>
        </p:blipFill>
        <p:spPr>
          <a:xfrm>
            <a:off x="278150" y="857250"/>
            <a:ext cx="8625674" cy="4020901"/>
          </a:xfrm>
          <a:prstGeom prst="rect">
            <a:avLst/>
          </a:prstGeom>
          <a:noFill/>
          <a:ln>
            <a:noFill/>
          </a:ln>
        </p:spPr>
      </p:pic>
      <p:sp>
        <p:nvSpPr>
          <p:cNvPr id="1668" name="Google Shape;1668;p107"/>
          <p:cNvSpPr txBox="1"/>
          <p:nvPr/>
        </p:nvSpPr>
        <p:spPr>
          <a:xfrm>
            <a:off x="2439250" y="314125"/>
            <a:ext cx="6219300" cy="618300"/>
          </a:xfrm>
          <a:prstGeom prst="rect">
            <a:avLst/>
          </a:prstGeom>
          <a:noFill/>
          <a:ln>
            <a:noFill/>
          </a:ln>
        </p:spPr>
        <p:txBody>
          <a:bodyPr spcFirstLastPara="1" wrap="square" lIns="91425" tIns="91425" rIns="91425" bIns="91425" anchor="t" anchorCtr="0">
            <a:noAutofit/>
          </a:bodyPr>
          <a:lstStyle/>
          <a:p>
            <a:pPr lvl="0" algn="ctr"/>
            <a:r>
              <a:rPr lang="en-US" sz="2800" b="1" dirty="0">
                <a:solidFill>
                  <a:srgbClr val="F1F0FF"/>
                </a:solidFill>
              </a:rPr>
              <a:t>Class Diagram</a:t>
            </a:r>
            <a:endParaRPr lang="en-US" sz="2800" b="1" dirty="0">
              <a:solidFill>
                <a:srgbClr val="F1F0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90"/>
          <p:cNvSpPr txBox="1">
            <a:spLocks noGrp="1"/>
          </p:cNvSpPr>
          <p:nvPr>
            <p:ph type="title"/>
          </p:nvPr>
        </p:nvSpPr>
        <p:spPr>
          <a:xfrm>
            <a:off x="720000" y="368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fr" i="1"/>
              <a:t>Les membres du groupe</a:t>
            </a:r>
            <a:endParaRPr i="1"/>
          </a:p>
        </p:txBody>
      </p:sp>
      <p:pic>
        <p:nvPicPr>
          <p:cNvPr id="1199" name="Google Shape;1199;p90"/>
          <p:cNvPicPr preferRelativeResize="0"/>
          <p:nvPr/>
        </p:nvPicPr>
        <p:blipFill rotWithShape="1">
          <a:blip r:embed="rId3">
            <a:alphaModFix/>
          </a:blip>
          <a:srcRect/>
          <a:stretch/>
        </p:blipFill>
        <p:spPr>
          <a:xfrm>
            <a:off x="872560" y="1684756"/>
            <a:ext cx="1341600" cy="1431900"/>
          </a:xfrm>
          <a:prstGeom prst="roundRect">
            <a:avLst>
              <a:gd name="adj" fmla="val 16667"/>
            </a:avLst>
          </a:prstGeom>
          <a:noFill/>
          <a:ln>
            <a:noFill/>
          </a:ln>
        </p:spPr>
      </p:pic>
      <p:pic>
        <p:nvPicPr>
          <p:cNvPr id="1200" name="Google Shape;1200;p90"/>
          <p:cNvPicPr preferRelativeResize="0"/>
          <p:nvPr/>
        </p:nvPicPr>
        <p:blipFill rotWithShape="1">
          <a:blip r:embed="rId4">
            <a:alphaModFix/>
          </a:blip>
          <a:srcRect/>
          <a:stretch/>
        </p:blipFill>
        <p:spPr>
          <a:xfrm>
            <a:off x="2253854" y="3067285"/>
            <a:ext cx="1323600" cy="1417200"/>
          </a:xfrm>
          <a:prstGeom prst="roundRect">
            <a:avLst>
              <a:gd name="adj" fmla="val 16667"/>
            </a:avLst>
          </a:prstGeom>
          <a:noFill/>
          <a:ln>
            <a:noFill/>
          </a:ln>
        </p:spPr>
      </p:pic>
      <p:pic>
        <p:nvPicPr>
          <p:cNvPr id="1201" name="Google Shape;1201;p90"/>
          <p:cNvPicPr preferRelativeResize="0"/>
          <p:nvPr/>
        </p:nvPicPr>
        <p:blipFill rotWithShape="1">
          <a:blip r:embed="rId5">
            <a:alphaModFix/>
          </a:blip>
          <a:srcRect/>
          <a:stretch/>
        </p:blipFill>
        <p:spPr>
          <a:xfrm>
            <a:off x="3916272" y="1678422"/>
            <a:ext cx="1426800" cy="1466100"/>
          </a:xfrm>
          <a:prstGeom prst="roundRect">
            <a:avLst>
              <a:gd name="adj" fmla="val 16667"/>
            </a:avLst>
          </a:prstGeom>
          <a:noFill/>
          <a:ln>
            <a:noFill/>
          </a:ln>
        </p:spPr>
      </p:pic>
      <p:pic>
        <p:nvPicPr>
          <p:cNvPr id="1202" name="Google Shape;1202;p90"/>
          <p:cNvPicPr preferRelativeResize="0"/>
          <p:nvPr/>
        </p:nvPicPr>
        <p:blipFill rotWithShape="1">
          <a:blip r:embed="rId6">
            <a:alphaModFix/>
          </a:blip>
          <a:srcRect/>
          <a:stretch/>
        </p:blipFill>
        <p:spPr>
          <a:xfrm>
            <a:off x="6931156" y="1684756"/>
            <a:ext cx="1323600" cy="1431900"/>
          </a:xfrm>
          <a:prstGeom prst="roundRect">
            <a:avLst>
              <a:gd name="adj" fmla="val 16667"/>
            </a:avLst>
          </a:prstGeom>
          <a:noFill/>
          <a:ln>
            <a:noFill/>
          </a:ln>
        </p:spPr>
      </p:pic>
      <p:pic>
        <p:nvPicPr>
          <p:cNvPr id="1203" name="Google Shape;1203;p90"/>
          <p:cNvPicPr preferRelativeResize="0"/>
          <p:nvPr/>
        </p:nvPicPr>
        <p:blipFill rotWithShape="1">
          <a:blip r:embed="rId7">
            <a:alphaModFix/>
          </a:blip>
          <a:srcRect/>
          <a:stretch/>
        </p:blipFill>
        <p:spPr>
          <a:xfrm>
            <a:off x="5453237" y="3067285"/>
            <a:ext cx="1374600" cy="1417200"/>
          </a:xfrm>
          <a:prstGeom prst="roundRect">
            <a:avLst>
              <a:gd name="adj" fmla="val 16667"/>
            </a:avLst>
          </a:prstGeom>
          <a:noFill/>
          <a:ln>
            <a:noFill/>
          </a:ln>
        </p:spPr>
      </p:pic>
      <p:sp>
        <p:nvSpPr>
          <p:cNvPr id="1204" name="Google Shape;1204;p90"/>
          <p:cNvSpPr/>
          <p:nvPr/>
        </p:nvSpPr>
        <p:spPr>
          <a:xfrm>
            <a:off x="646489" y="1376979"/>
            <a:ext cx="20049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 sz="1600" b="0" i="0" u="none" strike="noStrike" cap="none">
                <a:solidFill>
                  <a:srgbClr val="004BD0"/>
                </a:solidFill>
                <a:latin typeface="Arial"/>
                <a:ea typeface="Arial"/>
                <a:cs typeface="Arial"/>
                <a:sym typeface="Arial"/>
              </a:rPr>
              <a:t>Youssef </a:t>
            </a:r>
            <a:r>
              <a:rPr lang="fr" sz="1600">
                <a:solidFill>
                  <a:srgbClr val="004BD0"/>
                </a:solidFill>
              </a:rPr>
              <a:t>B</a:t>
            </a:r>
            <a:r>
              <a:rPr lang="fr" sz="1600" b="0" i="0" u="none" strike="noStrike" cap="none">
                <a:solidFill>
                  <a:srgbClr val="004BD0"/>
                </a:solidFill>
                <a:latin typeface="Arial"/>
                <a:ea typeface="Arial"/>
                <a:cs typeface="Arial"/>
                <a:sym typeface="Arial"/>
              </a:rPr>
              <a:t>en </a:t>
            </a:r>
            <a:r>
              <a:rPr lang="fr" sz="1600">
                <a:solidFill>
                  <a:srgbClr val="004BD0"/>
                </a:solidFill>
              </a:rPr>
              <a:t>A</a:t>
            </a:r>
            <a:r>
              <a:rPr lang="fr" sz="1600" b="0" i="0" u="none" strike="noStrike" cap="none">
                <a:solidFill>
                  <a:srgbClr val="004BD0"/>
                </a:solidFill>
                <a:latin typeface="Arial"/>
                <a:ea typeface="Arial"/>
                <a:cs typeface="Arial"/>
                <a:sym typeface="Arial"/>
              </a:rPr>
              <a:t>rous</a:t>
            </a:r>
            <a:endParaRPr/>
          </a:p>
        </p:txBody>
      </p:sp>
      <p:sp>
        <p:nvSpPr>
          <p:cNvPr id="1205" name="Google Shape;1205;p90"/>
          <p:cNvSpPr/>
          <p:nvPr/>
        </p:nvSpPr>
        <p:spPr>
          <a:xfrm>
            <a:off x="3577406" y="3685459"/>
            <a:ext cx="18054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 sz="1600" b="0" i="0" u="none" strike="noStrike" cap="none">
                <a:solidFill>
                  <a:srgbClr val="004BD0"/>
                </a:solidFill>
                <a:latin typeface="Arial"/>
                <a:ea typeface="Arial"/>
                <a:cs typeface="Arial"/>
                <a:sym typeface="Arial"/>
              </a:rPr>
              <a:t>Raslen </a:t>
            </a:r>
            <a:r>
              <a:rPr lang="fr" sz="1600">
                <a:solidFill>
                  <a:srgbClr val="004BD0"/>
                </a:solidFill>
              </a:rPr>
              <a:t>F</a:t>
            </a:r>
            <a:r>
              <a:rPr lang="fr" sz="1600" b="0" i="0" u="none" strike="noStrike" cap="none">
                <a:solidFill>
                  <a:srgbClr val="004BD0"/>
                </a:solidFill>
                <a:latin typeface="Arial"/>
                <a:ea typeface="Arial"/>
                <a:cs typeface="Arial"/>
                <a:sym typeface="Arial"/>
              </a:rPr>
              <a:t>erchichi</a:t>
            </a:r>
            <a:endParaRPr/>
          </a:p>
        </p:txBody>
      </p:sp>
      <p:sp>
        <p:nvSpPr>
          <p:cNvPr id="1206" name="Google Shape;1206;p90"/>
          <p:cNvSpPr/>
          <p:nvPr/>
        </p:nvSpPr>
        <p:spPr>
          <a:xfrm>
            <a:off x="6765638" y="1339868"/>
            <a:ext cx="16545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 sz="1600" b="0" i="0" u="none" strike="noStrike" cap="none">
                <a:solidFill>
                  <a:srgbClr val="004BD0"/>
                </a:solidFill>
                <a:latin typeface="Arial"/>
                <a:ea typeface="Arial"/>
                <a:cs typeface="Arial"/>
                <a:sym typeface="Arial"/>
              </a:rPr>
              <a:t>Jasser Yahmadi</a:t>
            </a:r>
            <a:endParaRPr/>
          </a:p>
        </p:txBody>
      </p:sp>
      <p:sp>
        <p:nvSpPr>
          <p:cNvPr id="1207" name="Google Shape;1207;p90"/>
          <p:cNvSpPr/>
          <p:nvPr/>
        </p:nvSpPr>
        <p:spPr>
          <a:xfrm>
            <a:off x="6822596" y="3685459"/>
            <a:ext cx="1664400" cy="3387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r>
              <a:rPr lang="fr" sz="1600" b="0" i="0" u="none" strike="noStrike" cap="none">
                <a:solidFill>
                  <a:srgbClr val="004BD0"/>
                </a:solidFill>
                <a:latin typeface="Arial"/>
                <a:ea typeface="Arial"/>
                <a:cs typeface="Arial"/>
                <a:sym typeface="Arial"/>
              </a:rPr>
              <a:t>Ala </a:t>
            </a:r>
            <a:r>
              <a:rPr lang="fr" sz="1600">
                <a:solidFill>
                  <a:srgbClr val="004BD0"/>
                </a:solidFill>
              </a:rPr>
              <a:t>B</a:t>
            </a:r>
            <a:r>
              <a:rPr lang="fr" sz="1600" b="0" i="0" u="none" strike="noStrike" cap="none">
                <a:solidFill>
                  <a:srgbClr val="004BD0"/>
                </a:solidFill>
                <a:latin typeface="Arial"/>
                <a:ea typeface="Arial"/>
                <a:cs typeface="Arial"/>
                <a:sym typeface="Arial"/>
              </a:rPr>
              <a:t>ouchakour</a:t>
            </a:r>
            <a:endParaRPr/>
          </a:p>
        </p:txBody>
      </p:sp>
      <p:sp>
        <p:nvSpPr>
          <p:cNvPr id="1208" name="Google Shape;1208;p90"/>
          <p:cNvSpPr/>
          <p:nvPr/>
        </p:nvSpPr>
        <p:spPr>
          <a:xfrm>
            <a:off x="3577450" y="1346875"/>
            <a:ext cx="1900800" cy="3387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r>
              <a:rPr lang="fr" sz="1600" b="0" i="0" u="none" strike="noStrike" cap="none">
                <a:solidFill>
                  <a:srgbClr val="004BD0"/>
                </a:solidFill>
                <a:latin typeface="Arial"/>
                <a:ea typeface="Arial"/>
                <a:cs typeface="Arial"/>
                <a:sym typeface="Arial"/>
              </a:rPr>
              <a:t>Fares </a:t>
            </a:r>
            <a:r>
              <a:rPr lang="fr" sz="1600">
                <a:solidFill>
                  <a:srgbClr val="004BD0"/>
                </a:solidFill>
              </a:rPr>
              <a:t>B</a:t>
            </a:r>
            <a:r>
              <a:rPr lang="fr" sz="1600" b="0" i="0" u="none" strike="noStrike" cap="none">
                <a:solidFill>
                  <a:srgbClr val="004BD0"/>
                </a:solidFill>
                <a:latin typeface="Arial"/>
                <a:ea typeface="Arial"/>
                <a:cs typeface="Arial"/>
                <a:sym typeface="Arial"/>
              </a:rPr>
              <a:t>en </a:t>
            </a:r>
            <a:r>
              <a:rPr lang="fr" sz="1600">
                <a:solidFill>
                  <a:srgbClr val="004BD0"/>
                </a:solidFill>
              </a:rPr>
              <a:t>A</a:t>
            </a:r>
            <a:r>
              <a:rPr lang="fr" sz="1600" b="0" i="0" u="none" strike="noStrike" cap="none">
                <a:solidFill>
                  <a:srgbClr val="004BD0"/>
                </a:solidFill>
                <a:latin typeface="Arial"/>
                <a:ea typeface="Arial"/>
                <a:cs typeface="Arial"/>
                <a:sym typeface="Arial"/>
              </a:rPr>
              <a:t>mmar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sp>
        <p:nvSpPr>
          <p:cNvPr id="1673" name="Google Shape;1673;p108"/>
          <p:cNvSpPr txBox="1">
            <a:spLocks noGrp="1"/>
          </p:cNvSpPr>
          <p:nvPr>
            <p:ph type="title"/>
          </p:nvPr>
        </p:nvSpPr>
        <p:spPr>
          <a:xfrm>
            <a:off x="1374151" y="744615"/>
            <a:ext cx="5725800" cy="572700"/>
          </a:xfrm>
          <a:prstGeom prst="rect">
            <a:avLst/>
          </a:prstGeom>
          <a:noFill/>
          <a:ln>
            <a:noFill/>
          </a:ln>
        </p:spPr>
        <p:txBody>
          <a:bodyPr spcFirstLastPara="1" wrap="square" lIns="91425" tIns="91425" rIns="91425" bIns="91425" anchor="t" anchorCtr="0">
            <a:noAutofit/>
          </a:bodyPr>
          <a:lstStyle/>
          <a:p>
            <a:pPr lvl="0"/>
            <a:r>
              <a:rPr lang="en-US" sz="2800" dirty="0"/>
              <a:t>Module Distribution</a:t>
            </a:r>
            <a:br>
              <a:rPr lang="en-US" sz="2800" dirty="0"/>
            </a:br>
            <a:endParaRPr sz="2800" dirty="0"/>
          </a:p>
        </p:txBody>
      </p:sp>
      <p:grpSp>
        <p:nvGrpSpPr>
          <p:cNvPr id="1674" name="Google Shape;1674;p108"/>
          <p:cNvGrpSpPr/>
          <p:nvPr/>
        </p:nvGrpSpPr>
        <p:grpSpPr>
          <a:xfrm>
            <a:off x="551813" y="1681830"/>
            <a:ext cx="3720296" cy="2748442"/>
            <a:chOff x="775177" y="1521287"/>
            <a:chExt cx="3720296" cy="2748442"/>
          </a:xfrm>
        </p:grpSpPr>
        <p:sp>
          <p:nvSpPr>
            <p:cNvPr id="1675" name="Google Shape;1675;p108"/>
            <p:cNvSpPr/>
            <p:nvPr/>
          </p:nvSpPr>
          <p:spPr>
            <a:xfrm>
              <a:off x="1883717" y="3683356"/>
              <a:ext cx="572738" cy="572738"/>
            </a:xfrm>
            <a:custGeom>
              <a:avLst/>
              <a:gdLst/>
              <a:ahLst/>
              <a:cxnLst/>
              <a:rect l="l" t="t" r="r" b="b"/>
              <a:pathLst>
                <a:path w="53179" h="53179" extrusionOk="0">
                  <a:moveTo>
                    <a:pt x="26589" y="0"/>
                  </a:moveTo>
                  <a:cubicBezTo>
                    <a:pt x="11935" y="0"/>
                    <a:pt x="0" y="11934"/>
                    <a:pt x="0" y="26589"/>
                  </a:cubicBezTo>
                  <a:cubicBezTo>
                    <a:pt x="0" y="41243"/>
                    <a:pt x="11935" y="53178"/>
                    <a:pt x="26589" y="53178"/>
                  </a:cubicBezTo>
                  <a:cubicBezTo>
                    <a:pt x="41260" y="53178"/>
                    <a:pt x="53178" y="41243"/>
                    <a:pt x="53178" y="26589"/>
                  </a:cubicBezTo>
                  <a:cubicBezTo>
                    <a:pt x="53178" y="11934"/>
                    <a:pt x="41260" y="0"/>
                    <a:pt x="26589" y="0"/>
                  </a:cubicBezTo>
                  <a:close/>
                </a:path>
              </a:pathLst>
            </a:custGeom>
            <a:solidFill>
              <a:schemeClr val="accent4"/>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108"/>
            <p:cNvSpPr/>
            <p:nvPr/>
          </p:nvSpPr>
          <p:spPr>
            <a:xfrm>
              <a:off x="1396417" y="1521287"/>
              <a:ext cx="3099056" cy="1997739"/>
            </a:xfrm>
            <a:custGeom>
              <a:avLst/>
              <a:gdLst/>
              <a:ahLst/>
              <a:cxnLst/>
              <a:rect l="l" t="t" r="r" b="b"/>
              <a:pathLst>
                <a:path w="208165" h="134189" extrusionOk="0">
                  <a:moveTo>
                    <a:pt x="4416" y="1"/>
                  </a:moveTo>
                  <a:cubicBezTo>
                    <a:pt x="1982" y="1"/>
                    <a:pt x="1" y="1964"/>
                    <a:pt x="1" y="4399"/>
                  </a:cubicBezTo>
                  <a:lnTo>
                    <a:pt x="1" y="129790"/>
                  </a:lnTo>
                  <a:cubicBezTo>
                    <a:pt x="1" y="132224"/>
                    <a:pt x="1982" y="134188"/>
                    <a:pt x="4416" y="134188"/>
                  </a:cubicBezTo>
                  <a:lnTo>
                    <a:pt x="203766" y="134188"/>
                  </a:lnTo>
                  <a:cubicBezTo>
                    <a:pt x="206200" y="134188"/>
                    <a:pt x="208164" y="132224"/>
                    <a:pt x="208164" y="129790"/>
                  </a:cubicBezTo>
                  <a:lnTo>
                    <a:pt x="208164" y="4399"/>
                  </a:lnTo>
                  <a:cubicBezTo>
                    <a:pt x="208164" y="1964"/>
                    <a:pt x="206200" y="1"/>
                    <a:pt x="203766" y="1"/>
                  </a:cubicBezTo>
                  <a:close/>
                </a:path>
              </a:pathLst>
            </a:custGeom>
            <a:solidFill>
              <a:schemeClr val="accent6"/>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108"/>
            <p:cNvSpPr/>
            <p:nvPr/>
          </p:nvSpPr>
          <p:spPr>
            <a:xfrm>
              <a:off x="1553868" y="1979852"/>
              <a:ext cx="998371" cy="1381977"/>
            </a:xfrm>
            <a:custGeom>
              <a:avLst/>
              <a:gdLst/>
              <a:ahLst/>
              <a:cxnLst/>
              <a:rect l="l" t="t" r="r" b="b"/>
              <a:pathLst>
                <a:path w="67061" h="92828" extrusionOk="0">
                  <a:moveTo>
                    <a:pt x="1746" y="1"/>
                  </a:moveTo>
                  <a:cubicBezTo>
                    <a:pt x="790" y="1"/>
                    <a:pt x="0" y="790"/>
                    <a:pt x="0" y="1764"/>
                  </a:cubicBezTo>
                  <a:lnTo>
                    <a:pt x="0" y="91065"/>
                  </a:lnTo>
                  <a:cubicBezTo>
                    <a:pt x="0" y="92039"/>
                    <a:pt x="790" y="92827"/>
                    <a:pt x="1746" y="92827"/>
                  </a:cubicBezTo>
                  <a:lnTo>
                    <a:pt x="65315" y="92827"/>
                  </a:lnTo>
                  <a:cubicBezTo>
                    <a:pt x="66271" y="92827"/>
                    <a:pt x="67061" y="92039"/>
                    <a:pt x="67061" y="91065"/>
                  </a:cubicBezTo>
                  <a:lnTo>
                    <a:pt x="67061" y="1764"/>
                  </a:lnTo>
                  <a:cubicBezTo>
                    <a:pt x="67061" y="790"/>
                    <a:pt x="66271" y="1"/>
                    <a:pt x="65315" y="1"/>
                  </a:cubicBezTo>
                  <a:close/>
                </a:path>
              </a:pathLst>
            </a:custGeom>
            <a:solidFill>
              <a:srgbClr val="FFFFFF"/>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108"/>
            <p:cNvSpPr/>
            <p:nvPr/>
          </p:nvSpPr>
          <p:spPr>
            <a:xfrm>
              <a:off x="1566850" y="1993102"/>
              <a:ext cx="972392" cy="1355730"/>
            </a:xfrm>
            <a:custGeom>
              <a:avLst/>
              <a:gdLst/>
              <a:ahLst/>
              <a:cxnLst/>
              <a:rect l="l" t="t" r="r" b="b"/>
              <a:pathLst>
                <a:path w="65316" h="91065" extrusionOk="0">
                  <a:moveTo>
                    <a:pt x="874" y="1"/>
                  </a:moveTo>
                  <a:cubicBezTo>
                    <a:pt x="404" y="1"/>
                    <a:pt x="1" y="386"/>
                    <a:pt x="1" y="874"/>
                  </a:cubicBezTo>
                  <a:lnTo>
                    <a:pt x="1" y="90175"/>
                  </a:lnTo>
                  <a:cubicBezTo>
                    <a:pt x="1" y="90662"/>
                    <a:pt x="404" y="91064"/>
                    <a:pt x="874" y="91064"/>
                  </a:cubicBezTo>
                  <a:lnTo>
                    <a:pt x="64443" y="91064"/>
                  </a:lnTo>
                  <a:cubicBezTo>
                    <a:pt x="64913" y="91064"/>
                    <a:pt x="65316" y="90662"/>
                    <a:pt x="65316" y="90175"/>
                  </a:cubicBezTo>
                  <a:lnTo>
                    <a:pt x="65316" y="874"/>
                  </a:lnTo>
                  <a:cubicBezTo>
                    <a:pt x="65316" y="386"/>
                    <a:pt x="64913" y="1"/>
                    <a:pt x="64443" y="1"/>
                  </a:cubicBezTo>
                  <a:close/>
                </a:path>
              </a:pathLst>
            </a:custGeom>
            <a:solidFill>
              <a:schemeClr val="accent2"/>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108"/>
            <p:cNvSpPr/>
            <p:nvPr/>
          </p:nvSpPr>
          <p:spPr>
            <a:xfrm>
              <a:off x="1566850" y="2519643"/>
              <a:ext cx="972392" cy="829189"/>
            </a:xfrm>
            <a:custGeom>
              <a:avLst/>
              <a:gdLst/>
              <a:ahLst/>
              <a:cxnLst/>
              <a:rect l="l" t="t" r="r" b="b"/>
              <a:pathLst>
                <a:path w="65316" h="55697" extrusionOk="0">
                  <a:moveTo>
                    <a:pt x="18013" y="0"/>
                  </a:moveTo>
                  <a:lnTo>
                    <a:pt x="1" y="26842"/>
                  </a:lnTo>
                  <a:lnTo>
                    <a:pt x="1" y="54807"/>
                  </a:lnTo>
                  <a:cubicBezTo>
                    <a:pt x="1" y="55294"/>
                    <a:pt x="404" y="55696"/>
                    <a:pt x="874" y="55696"/>
                  </a:cubicBezTo>
                  <a:lnTo>
                    <a:pt x="64443" y="55696"/>
                  </a:lnTo>
                  <a:cubicBezTo>
                    <a:pt x="64913" y="55696"/>
                    <a:pt x="65316" y="55294"/>
                    <a:pt x="65316" y="54807"/>
                  </a:cubicBezTo>
                  <a:lnTo>
                    <a:pt x="65316" y="37014"/>
                  </a:lnTo>
                  <a:lnTo>
                    <a:pt x="55378" y="22192"/>
                  </a:lnTo>
                  <a:lnTo>
                    <a:pt x="44148" y="38961"/>
                  </a:lnTo>
                  <a:lnTo>
                    <a:pt x="43174" y="37518"/>
                  </a:lnTo>
                  <a:lnTo>
                    <a:pt x="18013" y="0"/>
                  </a:lnTo>
                  <a:close/>
                </a:path>
              </a:pathLst>
            </a:custGeom>
            <a:solidFill>
              <a:schemeClr val="dk1"/>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108"/>
            <p:cNvSpPr/>
            <p:nvPr/>
          </p:nvSpPr>
          <p:spPr>
            <a:xfrm>
              <a:off x="1553868" y="1713723"/>
              <a:ext cx="2797406" cy="132454"/>
            </a:xfrm>
            <a:custGeom>
              <a:avLst/>
              <a:gdLst/>
              <a:ahLst/>
              <a:cxnLst/>
              <a:rect l="l" t="t" r="r" b="b"/>
              <a:pathLst>
                <a:path w="187903" h="8897" extrusionOk="0">
                  <a:moveTo>
                    <a:pt x="1746" y="0"/>
                  </a:moveTo>
                  <a:cubicBezTo>
                    <a:pt x="790" y="0"/>
                    <a:pt x="0" y="788"/>
                    <a:pt x="0" y="1762"/>
                  </a:cubicBezTo>
                  <a:lnTo>
                    <a:pt x="0" y="7134"/>
                  </a:lnTo>
                  <a:cubicBezTo>
                    <a:pt x="0" y="8107"/>
                    <a:pt x="790" y="8897"/>
                    <a:pt x="1746" y="8897"/>
                  </a:cubicBezTo>
                  <a:lnTo>
                    <a:pt x="186140" y="8897"/>
                  </a:lnTo>
                  <a:cubicBezTo>
                    <a:pt x="187114" y="8897"/>
                    <a:pt x="187902" y="8107"/>
                    <a:pt x="187902" y="7134"/>
                  </a:cubicBezTo>
                  <a:lnTo>
                    <a:pt x="187902" y="1762"/>
                  </a:lnTo>
                  <a:cubicBezTo>
                    <a:pt x="187902" y="788"/>
                    <a:pt x="187114" y="0"/>
                    <a:pt x="186140" y="0"/>
                  </a:cubicBezTo>
                  <a:close/>
                </a:path>
              </a:pathLst>
            </a:custGeom>
            <a:solidFill>
              <a:schemeClr val="accent1"/>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108"/>
            <p:cNvSpPr/>
            <p:nvPr/>
          </p:nvSpPr>
          <p:spPr>
            <a:xfrm>
              <a:off x="1635823" y="1760202"/>
              <a:ext cx="1064352" cy="39497"/>
            </a:xfrm>
            <a:custGeom>
              <a:avLst/>
              <a:gdLst/>
              <a:ahLst/>
              <a:cxnLst/>
              <a:rect l="l" t="t" r="r" b="b"/>
              <a:pathLst>
                <a:path w="71493" h="2653" extrusionOk="0">
                  <a:moveTo>
                    <a:pt x="1310" y="0"/>
                  </a:moveTo>
                  <a:cubicBezTo>
                    <a:pt x="589" y="0"/>
                    <a:pt x="1" y="605"/>
                    <a:pt x="1" y="1326"/>
                  </a:cubicBezTo>
                  <a:cubicBezTo>
                    <a:pt x="1" y="2064"/>
                    <a:pt x="589" y="2653"/>
                    <a:pt x="1310" y="2653"/>
                  </a:cubicBezTo>
                  <a:lnTo>
                    <a:pt x="70184" y="2653"/>
                  </a:lnTo>
                  <a:cubicBezTo>
                    <a:pt x="70905" y="2653"/>
                    <a:pt x="71493" y="2064"/>
                    <a:pt x="71493" y="1326"/>
                  </a:cubicBezTo>
                  <a:cubicBezTo>
                    <a:pt x="71493" y="605"/>
                    <a:pt x="70905" y="0"/>
                    <a:pt x="70184" y="0"/>
                  </a:cubicBezTo>
                  <a:close/>
                </a:path>
              </a:pathLst>
            </a:custGeom>
            <a:solidFill>
              <a:schemeClr val="accent6"/>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108"/>
            <p:cNvSpPr/>
            <p:nvPr/>
          </p:nvSpPr>
          <p:spPr>
            <a:xfrm>
              <a:off x="2809360" y="1760202"/>
              <a:ext cx="458595" cy="39497"/>
            </a:xfrm>
            <a:custGeom>
              <a:avLst/>
              <a:gdLst/>
              <a:ahLst/>
              <a:cxnLst/>
              <a:rect l="l" t="t" r="r" b="b"/>
              <a:pathLst>
                <a:path w="30804" h="2653" extrusionOk="0">
                  <a:moveTo>
                    <a:pt x="1327" y="0"/>
                  </a:moveTo>
                  <a:cubicBezTo>
                    <a:pt x="605" y="0"/>
                    <a:pt x="1" y="605"/>
                    <a:pt x="1" y="1326"/>
                  </a:cubicBezTo>
                  <a:cubicBezTo>
                    <a:pt x="1" y="2064"/>
                    <a:pt x="605" y="2653"/>
                    <a:pt x="1327" y="2653"/>
                  </a:cubicBezTo>
                  <a:lnTo>
                    <a:pt x="29477" y="2653"/>
                  </a:lnTo>
                  <a:cubicBezTo>
                    <a:pt x="30215" y="2653"/>
                    <a:pt x="30804" y="2064"/>
                    <a:pt x="30804" y="1326"/>
                  </a:cubicBezTo>
                  <a:cubicBezTo>
                    <a:pt x="30804" y="605"/>
                    <a:pt x="30215" y="0"/>
                    <a:pt x="29477" y="0"/>
                  </a:cubicBezTo>
                  <a:close/>
                </a:path>
              </a:pathLst>
            </a:custGeom>
            <a:solidFill>
              <a:schemeClr val="accent6"/>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108"/>
            <p:cNvSpPr/>
            <p:nvPr/>
          </p:nvSpPr>
          <p:spPr>
            <a:xfrm>
              <a:off x="775177" y="1606057"/>
              <a:ext cx="412845" cy="137159"/>
            </a:xfrm>
            <a:custGeom>
              <a:avLst/>
              <a:gdLst/>
              <a:ahLst/>
              <a:cxnLst/>
              <a:rect l="l" t="t" r="r" b="b"/>
              <a:pathLst>
                <a:path w="27731" h="9213" extrusionOk="0">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108"/>
            <p:cNvSpPr/>
            <p:nvPr/>
          </p:nvSpPr>
          <p:spPr>
            <a:xfrm>
              <a:off x="956864" y="1610434"/>
              <a:ext cx="214663" cy="117835"/>
            </a:xfrm>
            <a:custGeom>
              <a:avLst/>
              <a:gdLst/>
              <a:ahLst/>
              <a:cxnLst/>
              <a:rect l="l" t="t" r="r" b="b"/>
              <a:pathLst>
                <a:path w="14419" h="7915" extrusionOk="0">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108"/>
            <p:cNvSpPr/>
            <p:nvPr/>
          </p:nvSpPr>
          <p:spPr>
            <a:xfrm>
              <a:off x="813661" y="1689516"/>
              <a:ext cx="66741" cy="38574"/>
            </a:xfrm>
            <a:custGeom>
              <a:avLst/>
              <a:gdLst/>
              <a:ahLst/>
              <a:cxnLst/>
              <a:rect l="l" t="t" r="r" b="b"/>
              <a:pathLst>
                <a:path w="4483" h="2591" extrusionOk="0">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108"/>
            <p:cNvSpPr/>
            <p:nvPr/>
          </p:nvSpPr>
          <p:spPr>
            <a:xfrm>
              <a:off x="1553868" y="1593507"/>
              <a:ext cx="48250" cy="48489"/>
            </a:xfrm>
            <a:custGeom>
              <a:avLst/>
              <a:gdLst/>
              <a:ahLst/>
              <a:cxnLst/>
              <a:rect l="l" t="t" r="r" b="b"/>
              <a:pathLst>
                <a:path w="3241" h="3257" extrusionOk="0">
                  <a:moveTo>
                    <a:pt x="1612" y="0"/>
                  </a:moveTo>
                  <a:cubicBezTo>
                    <a:pt x="723" y="0"/>
                    <a:pt x="0" y="739"/>
                    <a:pt x="0" y="1629"/>
                  </a:cubicBezTo>
                  <a:cubicBezTo>
                    <a:pt x="0" y="2518"/>
                    <a:pt x="723" y="3257"/>
                    <a:pt x="1612" y="3257"/>
                  </a:cubicBezTo>
                  <a:cubicBezTo>
                    <a:pt x="2518" y="3257"/>
                    <a:pt x="3240" y="2518"/>
                    <a:pt x="3240" y="1629"/>
                  </a:cubicBezTo>
                  <a:cubicBezTo>
                    <a:pt x="3240" y="739"/>
                    <a:pt x="2518" y="0"/>
                    <a:pt x="1612" y="0"/>
                  </a:cubicBezTo>
                  <a:close/>
                </a:path>
              </a:pathLst>
            </a:custGeom>
            <a:solidFill>
              <a:schemeClr val="accent3"/>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108"/>
            <p:cNvSpPr/>
            <p:nvPr/>
          </p:nvSpPr>
          <p:spPr>
            <a:xfrm>
              <a:off x="1650324" y="1593507"/>
              <a:ext cx="48489" cy="48489"/>
            </a:xfrm>
            <a:custGeom>
              <a:avLst/>
              <a:gdLst/>
              <a:ahLst/>
              <a:cxnLst/>
              <a:rect l="l" t="t" r="r" b="b"/>
              <a:pathLst>
                <a:path w="3257" h="3257" extrusionOk="0">
                  <a:moveTo>
                    <a:pt x="1629" y="0"/>
                  </a:moveTo>
                  <a:cubicBezTo>
                    <a:pt x="723" y="0"/>
                    <a:pt x="0" y="739"/>
                    <a:pt x="0" y="1629"/>
                  </a:cubicBezTo>
                  <a:cubicBezTo>
                    <a:pt x="0" y="2518"/>
                    <a:pt x="723" y="3257"/>
                    <a:pt x="1629" y="3257"/>
                  </a:cubicBezTo>
                  <a:cubicBezTo>
                    <a:pt x="2518" y="3257"/>
                    <a:pt x="3257" y="2518"/>
                    <a:pt x="3257" y="1629"/>
                  </a:cubicBezTo>
                  <a:cubicBezTo>
                    <a:pt x="3257" y="739"/>
                    <a:pt x="2518" y="0"/>
                    <a:pt x="1629" y="0"/>
                  </a:cubicBezTo>
                  <a:close/>
                </a:path>
              </a:pathLst>
            </a:custGeom>
            <a:solidFill>
              <a:schemeClr val="accent2"/>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108"/>
            <p:cNvSpPr/>
            <p:nvPr/>
          </p:nvSpPr>
          <p:spPr>
            <a:xfrm>
              <a:off x="1746780" y="1593507"/>
              <a:ext cx="48503" cy="48489"/>
            </a:xfrm>
            <a:custGeom>
              <a:avLst/>
              <a:gdLst/>
              <a:ahLst/>
              <a:cxnLst/>
              <a:rect l="l" t="t" r="r" b="b"/>
              <a:pathLst>
                <a:path w="3258" h="3257" extrusionOk="0">
                  <a:moveTo>
                    <a:pt x="1630" y="0"/>
                  </a:moveTo>
                  <a:cubicBezTo>
                    <a:pt x="739" y="0"/>
                    <a:pt x="1" y="739"/>
                    <a:pt x="1" y="1629"/>
                  </a:cubicBezTo>
                  <a:cubicBezTo>
                    <a:pt x="1" y="2518"/>
                    <a:pt x="739" y="3257"/>
                    <a:pt x="1630" y="3257"/>
                  </a:cubicBezTo>
                  <a:cubicBezTo>
                    <a:pt x="2536" y="3257"/>
                    <a:pt x="3257" y="2518"/>
                    <a:pt x="3257" y="1629"/>
                  </a:cubicBezTo>
                  <a:cubicBezTo>
                    <a:pt x="3257" y="739"/>
                    <a:pt x="2536" y="0"/>
                    <a:pt x="1630" y="0"/>
                  </a:cubicBezTo>
                  <a:close/>
                </a:path>
              </a:pathLst>
            </a:custGeom>
            <a:solidFill>
              <a:schemeClr val="accent4"/>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108"/>
            <p:cNvSpPr/>
            <p:nvPr/>
          </p:nvSpPr>
          <p:spPr>
            <a:xfrm>
              <a:off x="2583350" y="1979850"/>
              <a:ext cx="1767861" cy="1355769"/>
            </a:xfrm>
            <a:custGeom>
              <a:avLst/>
              <a:gdLst/>
              <a:ahLst/>
              <a:cxnLst/>
              <a:rect l="l" t="t" r="r" b="b"/>
              <a:pathLst>
                <a:path w="72617" h="51316" extrusionOk="0">
                  <a:moveTo>
                    <a:pt x="2351" y="0"/>
                  </a:moveTo>
                  <a:cubicBezTo>
                    <a:pt x="1042" y="0"/>
                    <a:pt x="1" y="1058"/>
                    <a:pt x="1" y="2350"/>
                  </a:cubicBezTo>
                  <a:lnTo>
                    <a:pt x="1" y="48966"/>
                  </a:lnTo>
                  <a:cubicBezTo>
                    <a:pt x="1" y="50257"/>
                    <a:pt x="1042" y="51316"/>
                    <a:pt x="2351" y="51316"/>
                  </a:cubicBezTo>
                  <a:lnTo>
                    <a:pt x="70267" y="51316"/>
                  </a:lnTo>
                  <a:cubicBezTo>
                    <a:pt x="71576" y="51316"/>
                    <a:pt x="72617" y="50257"/>
                    <a:pt x="72617" y="48966"/>
                  </a:cubicBezTo>
                  <a:lnTo>
                    <a:pt x="72617" y="2350"/>
                  </a:lnTo>
                  <a:cubicBezTo>
                    <a:pt x="72617" y="1058"/>
                    <a:pt x="71576" y="0"/>
                    <a:pt x="70267" y="0"/>
                  </a:cubicBezTo>
                  <a:close/>
                </a:path>
              </a:pathLst>
            </a:custGeom>
            <a:solidFill>
              <a:schemeClr val="lt1"/>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108"/>
            <p:cNvSpPr/>
            <p:nvPr/>
          </p:nvSpPr>
          <p:spPr>
            <a:xfrm>
              <a:off x="2898043" y="2191382"/>
              <a:ext cx="1138518" cy="877004"/>
            </a:xfrm>
            <a:custGeom>
              <a:avLst/>
              <a:gdLst/>
              <a:ahLst/>
              <a:cxnLst/>
              <a:rect l="l" t="t" r="r" b="b"/>
              <a:pathLst>
                <a:path w="46766" h="36024" extrusionOk="0">
                  <a:moveTo>
                    <a:pt x="2870" y="0"/>
                  </a:moveTo>
                  <a:cubicBezTo>
                    <a:pt x="1292" y="0"/>
                    <a:pt x="0" y="1276"/>
                    <a:pt x="0" y="2872"/>
                  </a:cubicBezTo>
                  <a:lnTo>
                    <a:pt x="0" y="33136"/>
                  </a:lnTo>
                  <a:cubicBezTo>
                    <a:pt x="0" y="34731"/>
                    <a:pt x="1292" y="36023"/>
                    <a:pt x="2870" y="36023"/>
                  </a:cubicBezTo>
                  <a:cubicBezTo>
                    <a:pt x="4465" y="36023"/>
                    <a:pt x="5741" y="34731"/>
                    <a:pt x="5741" y="33136"/>
                  </a:cubicBezTo>
                  <a:lnTo>
                    <a:pt x="5741" y="2872"/>
                  </a:lnTo>
                  <a:cubicBezTo>
                    <a:pt x="5741" y="1276"/>
                    <a:pt x="4465" y="0"/>
                    <a:pt x="2870" y="0"/>
                  </a:cubicBezTo>
                  <a:close/>
                  <a:moveTo>
                    <a:pt x="16551" y="0"/>
                  </a:moveTo>
                  <a:cubicBezTo>
                    <a:pt x="14956" y="0"/>
                    <a:pt x="13680" y="1276"/>
                    <a:pt x="13680" y="2872"/>
                  </a:cubicBezTo>
                  <a:lnTo>
                    <a:pt x="13680" y="33136"/>
                  </a:lnTo>
                  <a:cubicBezTo>
                    <a:pt x="13680" y="34731"/>
                    <a:pt x="14956" y="36023"/>
                    <a:pt x="16551" y="36023"/>
                  </a:cubicBezTo>
                  <a:cubicBezTo>
                    <a:pt x="18129" y="36023"/>
                    <a:pt x="19421" y="34731"/>
                    <a:pt x="19421" y="33136"/>
                  </a:cubicBezTo>
                  <a:lnTo>
                    <a:pt x="19421" y="2872"/>
                  </a:lnTo>
                  <a:cubicBezTo>
                    <a:pt x="19421" y="1276"/>
                    <a:pt x="18129" y="0"/>
                    <a:pt x="16551" y="0"/>
                  </a:cubicBezTo>
                  <a:close/>
                  <a:moveTo>
                    <a:pt x="30215" y="0"/>
                  </a:moveTo>
                  <a:cubicBezTo>
                    <a:pt x="28637" y="0"/>
                    <a:pt x="27344" y="1276"/>
                    <a:pt x="27344" y="2872"/>
                  </a:cubicBezTo>
                  <a:lnTo>
                    <a:pt x="27344" y="33136"/>
                  </a:lnTo>
                  <a:cubicBezTo>
                    <a:pt x="27344" y="34731"/>
                    <a:pt x="28637" y="36023"/>
                    <a:pt x="30215" y="36023"/>
                  </a:cubicBezTo>
                  <a:cubicBezTo>
                    <a:pt x="31809" y="36023"/>
                    <a:pt x="33085" y="34731"/>
                    <a:pt x="33085" y="33136"/>
                  </a:cubicBezTo>
                  <a:lnTo>
                    <a:pt x="33085" y="2872"/>
                  </a:lnTo>
                  <a:cubicBezTo>
                    <a:pt x="33085" y="1276"/>
                    <a:pt x="31809" y="0"/>
                    <a:pt x="30215" y="0"/>
                  </a:cubicBezTo>
                  <a:close/>
                  <a:moveTo>
                    <a:pt x="43895" y="0"/>
                  </a:moveTo>
                  <a:cubicBezTo>
                    <a:pt x="42317" y="0"/>
                    <a:pt x="41025" y="1276"/>
                    <a:pt x="41025" y="2872"/>
                  </a:cubicBezTo>
                  <a:lnTo>
                    <a:pt x="41025" y="33136"/>
                  </a:lnTo>
                  <a:cubicBezTo>
                    <a:pt x="41025" y="34731"/>
                    <a:pt x="42317" y="36023"/>
                    <a:pt x="43895" y="36023"/>
                  </a:cubicBezTo>
                  <a:cubicBezTo>
                    <a:pt x="45473" y="36023"/>
                    <a:pt x="46766" y="34731"/>
                    <a:pt x="46766" y="33136"/>
                  </a:cubicBezTo>
                  <a:lnTo>
                    <a:pt x="46766" y="2872"/>
                  </a:lnTo>
                  <a:cubicBezTo>
                    <a:pt x="46766" y="1276"/>
                    <a:pt x="45473" y="0"/>
                    <a:pt x="43895" y="0"/>
                  </a:cubicBezTo>
                  <a:close/>
                </a:path>
              </a:pathLst>
            </a:custGeom>
            <a:solidFill>
              <a:schemeClr val="accent4"/>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108"/>
            <p:cNvSpPr/>
            <p:nvPr/>
          </p:nvSpPr>
          <p:spPr>
            <a:xfrm>
              <a:off x="2898043" y="2398972"/>
              <a:ext cx="1138518" cy="669414"/>
            </a:xfrm>
            <a:custGeom>
              <a:avLst/>
              <a:gdLst/>
              <a:ahLst/>
              <a:cxnLst/>
              <a:rect l="l" t="t" r="r" b="b"/>
              <a:pathLst>
                <a:path w="46766" h="27497" extrusionOk="0">
                  <a:moveTo>
                    <a:pt x="0" y="12456"/>
                  </a:moveTo>
                  <a:lnTo>
                    <a:pt x="0" y="24609"/>
                  </a:lnTo>
                  <a:cubicBezTo>
                    <a:pt x="0" y="26204"/>
                    <a:pt x="1292" y="27496"/>
                    <a:pt x="2870" y="27496"/>
                  </a:cubicBezTo>
                  <a:cubicBezTo>
                    <a:pt x="4465" y="27496"/>
                    <a:pt x="5741" y="26204"/>
                    <a:pt x="5741" y="24609"/>
                  </a:cubicBezTo>
                  <a:lnTo>
                    <a:pt x="5741" y="12456"/>
                  </a:lnTo>
                  <a:close/>
                  <a:moveTo>
                    <a:pt x="13680" y="5994"/>
                  </a:moveTo>
                  <a:lnTo>
                    <a:pt x="13680" y="24609"/>
                  </a:lnTo>
                  <a:cubicBezTo>
                    <a:pt x="13680" y="26204"/>
                    <a:pt x="14956" y="27496"/>
                    <a:pt x="16551" y="27496"/>
                  </a:cubicBezTo>
                  <a:cubicBezTo>
                    <a:pt x="18129" y="27496"/>
                    <a:pt x="19421" y="26204"/>
                    <a:pt x="19421" y="24609"/>
                  </a:cubicBezTo>
                  <a:lnTo>
                    <a:pt x="19421" y="5994"/>
                  </a:lnTo>
                  <a:close/>
                  <a:moveTo>
                    <a:pt x="27344" y="17760"/>
                  </a:moveTo>
                  <a:lnTo>
                    <a:pt x="27344" y="24609"/>
                  </a:lnTo>
                  <a:cubicBezTo>
                    <a:pt x="27344" y="26204"/>
                    <a:pt x="28637" y="27496"/>
                    <a:pt x="30215" y="27496"/>
                  </a:cubicBezTo>
                  <a:cubicBezTo>
                    <a:pt x="31809" y="27496"/>
                    <a:pt x="33085" y="26204"/>
                    <a:pt x="33085" y="24609"/>
                  </a:cubicBezTo>
                  <a:lnTo>
                    <a:pt x="33085" y="17760"/>
                  </a:lnTo>
                  <a:close/>
                  <a:moveTo>
                    <a:pt x="41025" y="1"/>
                  </a:moveTo>
                  <a:lnTo>
                    <a:pt x="41025" y="24609"/>
                  </a:lnTo>
                  <a:cubicBezTo>
                    <a:pt x="41025" y="26204"/>
                    <a:pt x="42317" y="27496"/>
                    <a:pt x="43895" y="27496"/>
                  </a:cubicBezTo>
                  <a:cubicBezTo>
                    <a:pt x="45473" y="27496"/>
                    <a:pt x="46766" y="26204"/>
                    <a:pt x="46766" y="24609"/>
                  </a:cubicBezTo>
                  <a:lnTo>
                    <a:pt x="46766" y="1"/>
                  </a:lnTo>
                  <a:close/>
                </a:path>
              </a:pathLst>
            </a:custGeom>
            <a:solidFill>
              <a:schemeClr val="lt2"/>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108"/>
            <p:cNvSpPr/>
            <p:nvPr/>
          </p:nvSpPr>
          <p:spPr>
            <a:xfrm>
              <a:off x="1206259" y="2848776"/>
              <a:ext cx="791702" cy="791702"/>
            </a:xfrm>
            <a:custGeom>
              <a:avLst/>
              <a:gdLst/>
              <a:ahLst/>
              <a:cxnLst/>
              <a:rect l="l" t="t" r="r" b="b"/>
              <a:pathLst>
                <a:path w="53179" h="53179" extrusionOk="0">
                  <a:moveTo>
                    <a:pt x="26589" y="0"/>
                  </a:moveTo>
                  <a:cubicBezTo>
                    <a:pt x="11935" y="0"/>
                    <a:pt x="0" y="11934"/>
                    <a:pt x="0" y="26589"/>
                  </a:cubicBezTo>
                  <a:cubicBezTo>
                    <a:pt x="0" y="41243"/>
                    <a:pt x="11935" y="53178"/>
                    <a:pt x="26589" y="53178"/>
                  </a:cubicBezTo>
                  <a:cubicBezTo>
                    <a:pt x="41260" y="53178"/>
                    <a:pt x="53178" y="41243"/>
                    <a:pt x="53178" y="26589"/>
                  </a:cubicBezTo>
                  <a:cubicBezTo>
                    <a:pt x="53178" y="11934"/>
                    <a:pt x="41260" y="0"/>
                    <a:pt x="26589" y="0"/>
                  </a:cubicBezTo>
                  <a:close/>
                </a:path>
              </a:pathLst>
            </a:custGeom>
            <a:solidFill>
              <a:schemeClr val="accent4"/>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108"/>
            <p:cNvSpPr/>
            <p:nvPr/>
          </p:nvSpPr>
          <p:spPr>
            <a:xfrm>
              <a:off x="1493380" y="3048700"/>
              <a:ext cx="189950" cy="871901"/>
            </a:xfrm>
            <a:custGeom>
              <a:avLst/>
              <a:gdLst/>
              <a:ahLst/>
              <a:cxnLst/>
              <a:rect l="l" t="t" r="r" b="b"/>
              <a:pathLst>
                <a:path w="12759" h="58566" extrusionOk="0">
                  <a:moveTo>
                    <a:pt x="7303" y="0"/>
                  </a:moveTo>
                  <a:cubicBezTo>
                    <a:pt x="6816" y="0"/>
                    <a:pt x="6431" y="386"/>
                    <a:pt x="6431" y="873"/>
                  </a:cubicBezTo>
                  <a:lnTo>
                    <a:pt x="6431" y="24457"/>
                  </a:lnTo>
                  <a:lnTo>
                    <a:pt x="1596" y="19622"/>
                  </a:lnTo>
                  <a:cubicBezTo>
                    <a:pt x="1420" y="19454"/>
                    <a:pt x="1193" y="19370"/>
                    <a:pt x="969" y="19370"/>
                  </a:cubicBezTo>
                  <a:cubicBezTo>
                    <a:pt x="744" y="19370"/>
                    <a:pt x="522" y="19454"/>
                    <a:pt x="354" y="19622"/>
                  </a:cubicBezTo>
                  <a:cubicBezTo>
                    <a:pt x="1" y="19975"/>
                    <a:pt x="1" y="20529"/>
                    <a:pt x="354" y="20864"/>
                  </a:cubicBezTo>
                  <a:lnTo>
                    <a:pt x="6431" y="26941"/>
                  </a:lnTo>
                  <a:lnTo>
                    <a:pt x="6431" y="57677"/>
                  </a:lnTo>
                  <a:cubicBezTo>
                    <a:pt x="6431" y="58163"/>
                    <a:pt x="6816" y="58566"/>
                    <a:pt x="7303" y="58566"/>
                  </a:cubicBezTo>
                  <a:cubicBezTo>
                    <a:pt x="7790" y="58566"/>
                    <a:pt x="8192" y="58163"/>
                    <a:pt x="8192" y="57677"/>
                  </a:cubicBezTo>
                  <a:lnTo>
                    <a:pt x="8192" y="15343"/>
                  </a:lnTo>
                  <a:lnTo>
                    <a:pt x="12406" y="11129"/>
                  </a:lnTo>
                  <a:cubicBezTo>
                    <a:pt x="12758" y="10777"/>
                    <a:pt x="12758" y="10222"/>
                    <a:pt x="12406" y="9870"/>
                  </a:cubicBezTo>
                  <a:cubicBezTo>
                    <a:pt x="12238" y="9702"/>
                    <a:pt x="12016" y="9618"/>
                    <a:pt x="11791" y="9618"/>
                  </a:cubicBezTo>
                  <a:cubicBezTo>
                    <a:pt x="11567" y="9618"/>
                    <a:pt x="11340" y="9702"/>
                    <a:pt x="11164" y="9870"/>
                  </a:cubicBezTo>
                  <a:lnTo>
                    <a:pt x="8192" y="12858"/>
                  </a:lnTo>
                  <a:lnTo>
                    <a:pt x="8192" y="873"/>
                  </a:lnTo>
                  <a:cubicBezTo>
                    <a:pt x="8192" y="386"/>
                    <a:pt x="7790" y="0"/>
                    <a:pt x="7303" y="0"/>
                  </a:cubicBezTo>
                  <a:close/>
                </a:path>
              </a:pathLst>
            </a:custGeom>
            <a:solidFill>
              <a:schemeClr val="accent6"/>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108"/>
            <p:cNvSpPr/>
            <p:nvPr/>
          </p:nvSpPr>
          <p:spPr>
            <a:xfrm>
              <a:off x="1454896" y="3851375"/>
              <a:ext cx="290902" cy="418354"/>
            </a:xfrm>
            <a:custGeom>
              <a:avLst/>
              <a:gdLst/>
              <a:ahLst/>
              <a:cxnLst/>
              <a:rect l="l" t="t" r="r" b="b"/>
              <a:pathLst>
                <a:path w="19540" h="28101" extrusionOk="0">
                  <a:moveTo>
                    <a:pt x="1" y="1"/>
                  </a:moveTo>
                  <a:lnTo>
                    <a:pt x="1" y="28101"/>
                  </a:lnTo>
                  <a:lnTo>
                    <a:pt x="19540" y="28101"/>
                  </a:lnTo>
                  <a:lnTo>
                    <a:pt x="19540" y="1"/>
                  </a:lnTo>
                  <a:close/>
                </a:path>
              </a:pathLst>
            </a:custGeom>
            <a:gradFill>
              <a:gsLst>
                <a:gs pos="0">
                  <a:schemeClr val="accent6"/>
                </a:gs>
                <a:gs pos="100000">
                  <a:schemeClr val="accent2"/>
                </a:gs>
              </a:gsLst>
              <a:lin ang="0" scaled="0"/>
            </a:gra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108"/>
            <p:cNvSpPr/>
            <p:nvPr/>
          </p:nvSpPr>
          <p:spPr>
            <a:xfrm>
              <a:off x="2049401" y="3771015"/>
              <a:ext cx="232662" cy="420617"/>
            </a:xfrm>
            <a:custGeom>
              <a:avLst/>
              <a:gdLst/>
              <a:ahLst/>
              <a:cxnLst/>
              <a:rect l="l" t="t" r="r" b="b"/>
              <a:pathLst>
                <a:path w="15628" h="28253" extrusionOk="0">
                  <a:moveTo>
                    <a:pt x="7973" y="1"/>
                  </a:moveTo>
                  <a:cubicBezTo>
                    <a:pt x="7536" y="1"/>
                    <a:pt x="7184" y="135"/>
                    <a:pt x="6898" y="421"/>
                  </a:cubicBezTo>
                  <a:cubicBezTo>
                    <a:pt x="6614" y="706"/>
                    <a:pt x="6446" y="1075"/>
                    <a:pt x="6446" y="1478"/>
                  </a:cubicBezTo>
                  <a:lnTo>
                    <a:pt x="6446" y="2787"/>
                  </a:lnTo>
                  <a:cubicBezTo>
                    <a:pt x="4817" y="3073"/>
                    <a:pt x="3324" y="3812"/>
                    <a:pt x="2265" y="4902"/>
                  </a:cubicBezTo>
                  <a:cubicBezTo>
                    <a:pt x="1175" y="6044"/>
                    <a:pt x="520" y="7487"/>
                    <a:pt x="520" y="9116"/>
                  </a:cubicBezTo>
                  <a:cubicBezTo>
                    <a:pt x="520" y="10878"/>
                    <a:pt x="1242" y="12339"/>
                    <a:pt x="2686" y="13463"/>
                  </a:cubicBezTo>
                  <a:cubicBezTo>
                    <a:pt x="3910" y="14437"/>
                    <a:pt x="5674" y="15142"/>
                    <a:pt x="8006" y="15578"/>
                  </a:cubicBezTo>
                  <a:lnTo>
                    <a:pt x="8460" y="15713"/>
                  </a:lnTo>
                  <a:cubicBezTo>
                    <a:pt x="9517" y="15965"/>
                    <a:pt x="10206" y="16183"/>
                    <a:pt x="10826" y="16536"/>
                  </a:cubicBezTo>
                  <a:cubicBezTo>
                    <a:pt x="11717" y="17039"/>
                    <a:pt x="12169" y="17778"/>
                    <a:pt x="12169" y="18734"/>
                  </a:cubicBezTo>
                  <a:cubicBezTo>
                    <a:pt x="12169" y="19725"/>
                    <a:pt x="11649" y="20547"/>
                    <a:pt x="10844" y="21102"/>
                  </a:cubicBezTo>
                  <a:cubicBezTo>
                    <a:pt x="10072" y="21672"/>
                    <a:pt x="9013" y="21941"/>
                    <a:pt x="7973" y="21941"/>
                  </a:cubicBezTo>
                  <a:cubicBezTo>
                    <a:pt x="5891" y="21941"/>
                    <a:pt x="4264" y="21084"/>
                    <a:pt x="3290" y="19540"/>
                  </a:cubicBezTo>
                  <a:cubicBezTo>
                    <a:pt x="2719" y="18835"/>
                    <a:pt x="2182" y="18483"/>
                    <a:pt x="1679" y="18483"/>
                  </a:cubicBezTo>
                  <a:cubicBezTo>
                    <a:pt x="1444" y="18483"/>
                    <a:pt x="1191" y="18550"/>
                    <a:pt x="906" y="18718"/>
                  </a:cubicBezTo>
                  <a:cubicBezTo>
                    <a:pt x="486" y="18953"/>
                    <a:pt x="201" y="19255"/>
                    <a:pt x="83" y="19624"/>
                  </a:cubicBezTo>
                  <a:cubicBezTo>
                    <a:pt x="34" y="19808"/>
                    <a:pt x="0" y="20010"/>
                    <a:pt x="0" y="20178"/>
                  </a:cubicBezTo>
                  <a:cubicBezTo>
                    <a:pt x="0" y="20480"/>
                    <a:pt x="67" y="20799"/>
                    <a:pt x="235" y="21102"/>
                  </a:cubicBezTo>
                  <a:cubicBezTo>
                    <a:pt x="705" y="22142"/>
                    <a:pt x="1511" y="23049"/>
                    <a:pt x="2601" y="23837"/>
                  </a:cubicBezTo>
                  <a:cubicBezTo>
                    <a:pt x="3709" y="24627"/>
                    <a:pt x="5002" y="25113"/>
                    <a:pt x="6446" y="25314"/>
                  </a:cubicBezTo>
                  <a:lnTo>
                    <a:pt x="6446" y="26775"/>
                  </a:lnTo>
                  <a:cubicBezTo>
                    <a:pt x="6446" y="27615"/>
                    <a:pt x="7117" y="28252"/>
                    <a:pt x="7957" y="28252"/>
                  </a:cubicBezTo>
                  <a:cubicBezTo>
                    <a:pt x="8778" y="28252"/>
                    <a:pt x="9400" y="27615"/>
                    <a:pt x="9400" y="26775"/>
                  </a:cubicBezTo>
                  <a:lnTo>
                    <a:pt x="9400" y="25281"/>
                  </a:lnTo>
                  <a:cubicBezTo>
                    <a:pt x="11162" y="24996"/>
                    <a:pt x="12740" y="24190"/>
                    <a:pt x="13865" y="22982"/>
                  </a:cubicBezTo>
                  <a:cubicBezTo>
                    <a:pt x="14973" y="21789"/>
                    <a:pt x="15627" y="20229"/>
                    <a:pt x="15627" y="18533"/>
                  </a:cubicBezTo>
                  <a:cubicBezTo>
                    <a:pt x="15627" y="16771"/>
                    <a:pt x="14940" y="15343"/>
                    <a:pt x="13597" y="14253"/>
                  </a:cubicBezTo>
                  <a:cubicBezTo>
                    <a:pt x="12471" y="13346"/>
                    <a:pt x="10961" y="12742"/>
                    <a:pt x="9081" y="12239"/>
                  </a:cubicBezTo>
                  <a:cubicBezTo>
                    <a:pt x="7335" y="11885"/>
                    <a:pt x="6361" y="11617"/>
                    <a:pt x="5539" y="11214"/>
                  </a:cubicBezTo>
                  <a:cubicBezTo>
                    <a:pt x="4566" y="10728"/>
                    <a:pt x="4011" y="10072"/>
                    <a:pt x="4011" y="9083"/>
                  </a:cubicBezTo>
                  <a:cubicBezTo>
                    <a:pt x="4011" y="8192"/>
                    <a:pt x="4432" y="7438"/>
                    <a:pt x="5186" y="6934"/>
                  </a:cubicBezTo>
                  <a:cubicBezTo>
                    <a:pt x="5891" y="6431"/>
                    <a:pt x="6865" y="6145"/>
                    <a:pt x="7923" y="6145"/>
                  </a:cubicBezTo>
                  <a:cubicBezTo>
                    <a:pt x="8812" y="6145"/>
                    <a:pt x="9584" y="6279"/>
                    <a:pt x="10222" y="6565"/>
                  </a:cubicBezTo>
                  <a:cubicBezTo>
                    <a:pt x="10726" y="6800"/>
                    <a:pt x="11347" y="7236"/>
                    <a:pt x="12052" y="7857"/>
                  </a:cubicBezTo>
                  <a:cubicBezTo>
                    <a:pt x="12321" y="8076"/>
                    <a:pt x="12673" y="8176"/>
                    <a:pt x="13093" y="8176"/>
                  </a:cubicBezTo>
                  <a:cubicBezTo>
                    <a:pt x="13530" y="8176"/>
                    <a:pt x="13966" y="8008"/>
                    <a:pt x="14235" y="7756"/>
                  </a:cubicBezTo>
                  <a:cubicBezTo>
                    <a:pt x="14452" y="7521"/>
                    <a:pt x="14604" y="7252"/>
                    <a:pt x="14705" y="6934"/>
                  </a:cubicBezTo>
                  <a:cubicBezTo>
                    <a:pt x="14721" y="6800"/>
                    <a:pt x="14738" y="6682"/>
                    <a:pt x="14738" y="6598"/>
                  </a:cubicBezTo>
                  <a:cubicBezTo>
                    <a:pt x="14738" y="6380"/>
                    <a:pt x="14671" y="6145"/>
                    <a:pt x="14537" y="5943"/>
                  </a:cubicBezTo>
                  <a:cubicBezTo>
                    <a:pt x="13512" y="4248"/>
                    <a:pt x="11649" y="3141"/>
                    <a:pt x="9400" y="2787"/>
                  </a:cubicBezTo>
                  <a:lnTo>
                    <a:pt x="9400" y="1478"/>
                  </a:lnTo>
                  <a:cubicBezTo>
                    <a:pt x="9400" y="1075"/>
                    <a:pt x="9266" y="706"/>
                    <a:pt x="8980" y="421"/>
                  </a:cubicBezTo>
                  <a:cubicBezTo>
                    <a:pt x="8711" y="135"/>
                    <a:pt x="8376" y="1"/>
                    <a:pt x="7973" y="1"/>
                  </a:cubicBezTo>
                  <a:close/>
                </a:path>
              </a:pathLst>
            </a:custGeom>
            <a:solidFill>
              <a:schemeClr val="dk1"/>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108"/>
            <p:cNvSpPr/>
            <p:nvPr/>
          </p:nvSpPr>
          <p:spPr>
            <a:xfrm>
              <a:off x="2623388" y="3878455"/>
              <a:ext cx="412845" cy="137114"/>
            </a:xfrm>
            <a:custGeom>
              <a:avLst/>
              <a:gdLst/>
              <a:ahLst/>
              <a:cxnLst/>
              <a:rect l="l" t="t" r="r" b="b"/>
              <a:pathLst>
                <a:path w="27731" h="9210" extrusionOk="0">
                  <a:moveTo>
                    <a:pt x="17841" y="1"/>
                  </a:moveTo>
                  <a:cubicBezTo>
                    <a:pt x="15714" y="1"/>
                    <a:pt x="13590" y="679"/>
                    <a:pt x="12102" y="1875"/>
                  </a:cubicBezTo>
                  <a:cubicBezTo>
                    <a:pt x="10743" y="2965"/>
                    <a:pt x="9367" y="4762"/>
                    <a:pt x="8897" y="6658"/>
                  </a:cubicBezTo>
                  <a:cubicBezTo>
                    <a:pt x="7888" y="5841"/>
                    <a:pt x="6594" y="5411"/>
                    <a:pt x="5301" y="5411"/>
                  </a:cubicBezTo>
                  <a:cubicBezTo>
                    <a:pt x="4787" y="5411"/>
                    <a:pt x="4273" y="5479"/>
                    <a:pt x="3777" y="5617"/>
                  </a:cubicBezTo>
                  <a:cubicBezTo>
                    <a:pt x="2048" y="6121"/>
                    <a:pt x="587" y="7497"/>
                    <a:pt x="0" y="9210"/>
                  </a:cubicBezTo>
                  <a:lnTo>
                    <a:pt x="27731" y="9126"/>
                  </a:lnTo>
                  <a:cubicBezTo>
                    <a:pt x="27243" y="5684"/>
                    <a:pt x="25213" y="2898"/>
                    <a:pt x="22241" y="1136"/>
                  </a:cubicBezTo>
                  <a:cubicBezTo>
                    <a:pt x="20934" y="359"/>
                    <a:pt x="19387" y="1"/>
                    <a:pt x="17841" y="1"/>
                  </a:cubicBezTo>
                  <a:close/>
                </a:path>
              </a:pathLst>
            </a:custGeom>
            <a:solidFill>
              <a:schemeClr val="accent2"/>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108"/>
            <p:cNvSpPr/>
            <p:nvPr/>
          </p:nvSpPr>
          <p:spPr>
            <a:xfrm>
              <a:off x="2805313" y="3882951"/>
              <a:ext cx="214678" cy="117701"/>
            </a:xfrm>
            <a:custGeom>
              <a:avLst/>
              <a:gdLst/>
              <a:ahLst/>
              <a:cxnLst/>
              <a:rect l="l" t="t" r="r" b="b"/>
              <a:pathLst>
                <a:path w="14420" h="7906" extrusionOk="0">
                  <a:moveTo>
                    <a:pt x="5379" y="1"/>
                  </a:moveTo>
                  <a:cubicBezTo>
                    <a:pt x="4908" y="1"/>
                    <a:pt x="4435" y="37"/>
                    <a:pt x="3962" y="112"/>
                  </a:cubicBezTo>
                  <a:cubicBezTo>
                    <a:pt x="2837" y="280"/>
                    <a:pt x="1713" y="750"/>
                    <a:pt x="974" y="1622"/>
                  </a:cubicBezTo>
                  <a:cubicBezTo>
                    <a:pt x="252" y="2495"/>
                    <a:pt x="1" y="3805"/>
                    <a:pt x="538" y="4812"/>
                  </a:cubicBezTo>
                  <a:cubicBezTo>
                    <a:pt x="990" y="5601"/>
                    <a:pt x="1830" y="6071"/>
                    <a:pt x="2669" y="6441"/>
                  </a:cubicBezTo>
                  <a:cubicBezTo>
                    <a:pt x="4885" y="7409"/>
                    <a:pt x="7289" y="7905"/>
                    <a:pt x="9699" y="7905"/>
                  </a:cubicBezTo>
                  <a:cubicBezTo>
                    <a:pt x="10339" y="7905"/>
                    <a:pt x="10979" y="7870"/>
                    <a:pt x="11617" y="7800"/>
                  </a:cubicBezTo>
                  <a:cubicBezTo>
                    <a:pt x="12136" y="7750"/>
                    <a:pt x="12673" y="7649"/>
                    <a:pt x="13161" y="7430"/>
                  </a:cubicBezTo>
                  <a:cubicBezTo>
                    <a:pt x="13631" y="7195"/>
                    <a:pt x="14050" y="6793"/>
                    <a:pt x="14202" y="6289"/>
                  </a:cubicBezTo>
                  <a:cubicBezTo>
                    <a:pt x="14419" y="5517"/>
                    <a:pt x="13967" y="4711"/>
                    <a:pt x="13479" y="4073"/>
                  </a:cubicBezTo>
                  <a:cubicBezTo>
                    <a:pt x="11524" y="1593"/>
                    <a:pt x="8505" y="1"/>
                    <a:pt x="5379" y="1"/>
                  </a:cubicBezTo>
                  <a:close/>
                </a:path>
              </a:pathLst>
            </a:custGeom>
            <a:solidFill>
              <a:schemeClr val="lt2"/>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98" name="Google Shape;1698;p108"/>
          <p:cNvSpPr/>
          <p:nvPr/>
        </p:nvSpPr>
        <p:spPr>
          <a:xfrm>
            <a:off x="984280" y="787814"/>
            <a:ext cx="891300" cy="486300"/>
          </a:xfrm>
          <a:prstGeom prst="wedgeRoundRectCallout">
            <a:avLst>
              <a:gd name="adj1" fmla="val 36246"/>
              <a:gd name="adj2" fmla="val 86163"/>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3920"/>
              </a:schemeClr>
            </a:outerShdw>
          </a:effectLst>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fr" sz="3200" b="0" i="0" u="none" strike="noStrike" cap="none">
                <a:solidFill>
                  <a:srgbClr val="F2F2F2"/>
                </a:solidFill>
                <a:latin typeface="Arial"/>
                <a:ea typeface="Arial"/>
                <a:cs typeface="Arial"/>
                <a:sym typeface="Arial"/>
              </a:rPr>
              <a:t>0</a:t>
            </a:r>
            <a:r>
              <a:rPr lang="fr" sz="3200">
                <a:solidFill>
                  <a:srgbClr val="F2F2F2"/>
                </a:solidFill>
              </a:rPr>
              <a:t>4</a:t>
            </a:r>
            <a:r>
              <a:rPr lang="fr" sz="3200" b="0" i="0" u="none" strike="noStrike" cap="none">
                <a:solidFill>
                  <a:srgbClr val="F2F2F2"/>
                </a:solidFill>
                <a:latin typeface="Arial"/>
                <a:ea typeface="Arial"/>
                <a:cs typeface="Arial"/>
                <a:sym typeface="Arial"/>
              </a:rPr>
              <a:t> </a:t>
            </a:r>
            <a:r>
              <a:rPr lang="fr"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699" name="Google Shape;1699;p108"/>
          <p:cNvSpPr/>
          <p:nvPr/>
        </p:nvSpPr>
        <p:spPr>
          <a:xfrm>
            <a:off x="4586802" y="2303544"/>
            <a:ext cx="2691822" cy="5277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1600"/>
              </a:spcAft>
              <a:buNone/>
            </a:pPr>
            <a:r>
              <a:rPr lang="fr" sz="1400" b="1" i="0" u="none" strike="noStrike" cap="none">
                <a:solidFill>
                  <a:srgbClr val="000000"/>
                </a:solidFill>
                <a:latin typeface="Arial"/>
                <a:ea typeface="Arial"/>
                <a:cs typeface="Arial"/>
                <a:sym typeface="Arial"/>
              </a:rPr>
              <a:t>  </a:t>
            </a:r>
            <a:endParaRPr sz="1800" b="1" i="0" u="none" strike="noStrike" cap="none">
              <a:solidFill>
                <a:srgbClr val="000000"/>
              </a:solidFill>
              <a:latin typeface="Arial"/>
              <a:ea typeface="Arial"/>
              <a:cs typeface="Arial"/>
              <a:sym typeface="Arial"/>
            </a:endParaRPr>
          </a:p>
        </p:txBody>
      </p:sp>
      <p:sp>
        <p:nvSpPr>
          <p:cNvPr id="1700" name="Google Shape;1700;p108"/>
          <p:cNvSpPr/>
          <p:nvPr/>
        </p:nvSpPr>
        <p:spPr>
          <a:xfrm>
            <a:off x="4831201" y="2382797"/>
            <a:ext cx="3429000" cy="369300"/>
          </a:xfrm>
          <a:prstGeom prst="rect">
            <a:avLst/>
          </a:prstGeom>
          <a:noFill/>
          <a:ln>
            <a:noFill/>
          </a:ln>
        </p:spPr>
        <p:txBody>
          <a:bodyPr spcFirstLastPara="1" wrap="square" lIns="91425" tIns="45700" rIns="91425" bIns="45700" anchor="t" anchorCtr="0">
            <a:noAutofit/>
          </a:bodyPr>
          <a:lstStyle/>
          <a:p>
            <a:pPr lvl="0"/>
            <a:r>
              <a:rPr lang="en-US" sz="1800" b="1" dirty="0"/>
              <a:t>Work Organization</a:t>
            </a:r>
            <a:endParaRPr sz="1800"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grpSp>
        <p:nvGrpSpPr>
          <p:cNvPr id="1705" name="Google Shape;1705;p109"/>
          <p:cNvGrpSpPr/>
          <p:nvPr/>
        </p:nvGrpSpPr>
        <p:grpSpPr>
          <a:xfrm>
            <a:off x="5720227" y="3237724"/>
            <a:ext cx="943514" cy="1288940"/>
            <a:chOff x="1384201" y="3266999"/>
            <a:chExt cx="943514" cy="1288940"/>
          </a:xfrm>
        </p:grpSpPr>
        <p:sp>
          <p:nvSpPr>
            <p:cNvPr id="1706" name="Google Shape;1706;p109"/>
            <p:cNvSpPr/>
            <p:nvPr/>
          </p:nvSpPr>
          <p:spPr>
            <a:xfrm flipH="1">
              <a:off x="1384201" y="3266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196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109"/>
            <p:cNvSpPr/>
            <p:nvPr/>
          </p:nvSpPr>
          <p:spPr>
            <a:xfrm rot="-5400000" flipH="1">
              <a:off x="1509774" y="3677579"/>
              <a:ext cx="74400" cy="74400"/>
            </a:xfrm>
            <a:prstGeom prst="ellipse">
              <a:avLst/>
            </a:prstGeom>
            <a:solidFill>
              <a:schemeClr val="accent2"/>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08" name="Google Shape;1708;p109"/>
          <p:cNvSpPr/>
          <p:nvPr/>
        </p:nvSpPr>
        <p:spPr>
          <a:xfrm>
            <a:off x="5932038" y="859288"/>
            <a:ext cx="2245179" cy="3159787"/>
          </a:xfrm>
          <a:custGeom>
            <a:avLst/>
            <a:gdLst/>
            <a:ahLst/>
            <a:cxnLst/>
            <a:rect l="l" t="t" r="r" b="b"/>
            <a:pathLst>
              <a:path w="37092" h="52202" extrusionOk="0">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dist="19050" dir="5400000" algn="bl" rotWithShape="0">
              <a:schemeClr val="dk1">
                <a:alpha val="17647"/>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109"/>
          <p:cNvSpPr/>
          <p:nvPr/>
        </p:nvSpPr>
        <p:spPr>
          <a:xfrm flipH="1">
            <a:off x="7838900" y="3658000"/>
            <a:ext cx="739838" cy="1010697"/>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196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109"/>
          <p:cNvSpPr txBox="1">
            <a:spLocks noGrp="1"/>
          </p:cNvSpPr>
          <p:nvPr>
            <p:ph type="title"/>
          </p:nvPr>
        </p:nvSpPr>
        <p:spPr>
          <a:xfrm>
            <a:off x="387775" y="598700"/>
            <a:ext cx="5377500" cy="572700"/>
          </a:xfrm>
          <a:prstGeom prst="rect">
            <a:avLst/>
          </a:prstGeom>
          <a:noFill/>
          <a:ln>
            <a:noFill/>
          </a:ln>
        </p:spPr>
        <p:txBody>
          <a:bodyPr spcFirstLastPara="1" wrap="square" lIns="91425" tIns="91425" rIns="91425" bIns="91425" anchor="t" anchorCtr="0">
            <a:noAutofit/>
          </a:bodyPr>
          <a:lstStyle/>
          <a:p>
            <a:pPr lvl="0"/>
            <a:r>
              <a:rPr lang="en-US" u="sng" dirty="0"/>
              <a:t>4.1 Client Management</a:t>
            </a:r>
            <a:endParaRPr lang="en-US" u="sng" dirty="0"/>
          </a:p>
        </p:txBody>
      </p:sp>
      <p:grpSp>
        <p:nvGrpSpPr>
          <p:cNvPr id="1711" name="Google Shape;1711;p109"/>
          <p:cNvGrpSpPr/>
          <p:nvPr/>
        </p:nvGrpSpPr>
        <p:grpSpPr>
          <a:xfrm>
            <a:off x="6050226" y="966741"/>
            <a:ext cx="2008800" cy="146100"/>
            <a:chOff x="847125" y="3296850"/>
            <a:chExt cx="2008800" cy="146100"/>
          </a:xfrm>
        </p:grpSpPr>
        <p:sp>
          <p:nvSpPr>
            <p:cNvPr id="1712" name="Google Shape;1712;p109"/>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13" name="Google Shape;1713;p109"/>
            <p:cNvGrpSpPr/>
            <p:nvPr/>
          </p:nvGrpSpPr>
          <p:grpSpPr>
            <a:xfrm rot="10800000" flipH="1">
              <a:off x="878209" y="3322949"/>
              <a:ext cx="429322" cy="93999"/>
              <a:chOff x="5795037" y="809024"/>
              <a:chExt cx="431653" cy="94500"/>
            </a:xfrm>
          </p:grpSpPr>
          <p:sp>
            <p:nvSpPr>
              <p:cNvPr id="1714" name="Google Shape;1714;p109"/>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109"/>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109"/>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1717" name="Google Shape;1717;p109"/>
          <p:cNvPicPr preferRelativeResize="0"/>
          <p:nvPr/>
        </p:nvPicPr>
        <p:blipFill>
          <a:blip r:embed="rId3">
            <a:alphaModFix/>
          </a:blip>
          <a:stretch>
            <a:fillRect/>
          </a:stretch>
        </p:blipFill>
        <p:spPr>
          <a:xfrm>
            <a:off x="5932050" y="1395363"/>
            <a:ext cx="2245175" cy="2204688"/>
          </a:xfrm>
          <a:prstGeom prst="rect">
            <a:avLst/>
          </a:prstGeom>
          <a:noFill/>
          <a:ln>
            <a:noFill/>
          </a:ln>
        </p:spPr>
      </p:pic>
      <p:sp>
        <p:nvSpPr>
          <p:cNvPr id="1718" name="Google Shape;1718;p109"/>
          <p:cNvSpPr txBox="1"/>
          <p:nvPr/>
        </p:nvSpPr>
        <p:spPr>
          <a:xfrm>
            <a:off x="780650" y="1378900"/>
            <a:ext cx="4632900" cy="34162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b="1" dirty="0" smtClean="0">
                <a:solidFill>
                  <a:srgbClr val="333333"/>
                </a:solidFill>
                <a:latin typeface="Darker Grotesque"/>
                <a:ea typeface="Darker Grotesque"/>
                <a:cs typeface="Darker Grotesque"/>
                <a:sym typeface="Darker Grotesque"/>
              </a:rPr>
              <a:t>Entity</a:t>
            </a:r>
            <a:endParaRPr b="1" dirty="0" smtClean="0">
              <a:solidFill>
                <a:srgbClr val="333333"/>
              </a:solidFill>
              <a:latin typeface="Darker Grotesque"/>
              <a:ea typeface="Darker Grotesque"/>
              <a:cs typeface="Darker Grotesque"/>
              <a:sym typeface="Darker Grotesque"/>
            </a:endParaRPr>
          </a:p>
          <a:p>
            <a:pPr marL="0" lvl="0" indent="0" algn="l" rtl="0">
              <a:spcBef>
                <a:spcPts val="0"/>
              </a:spcBef>
              <a:spcAft>
                <a:spcPts val="0"/>
              </a:spcAft>
              <a:buNone/>
            </a:pPr>
            <a:r>
              <a:rPr lang="fr" b="1" dirty="0" smtClean="0">
                <a:solidFill>
                  <a:schemeClr val="lt1"/>
                </a:solidFill>
                <a:latin typeface="Darker Grotesque"/>
                <a:ea typeface="Darker Grotesque"/>
                <a:cs typeface="Darker Grotesque"/>
                <a:sym typeface="Darker Grotesque"/>
              </a:rPr>
              <a:t>Client</a:t>
            </a:r>
            <a:endParaRPr b="1" dirty="0" smtClean="0">
              <a:solidFill>
                <a:schemeClr val="lt1"/>
              </a:solidFill>
              <a:latin typeface="Darker Grotesque"/>
              <a:ea typeface="Darker Grotesque"/>
              <a:cs typeface="Darker Grotesque"/>
              <a:sym typeface="Darker Grotesque"/>
            </a:endParaRPr>
          </a:p>
          <a:p>
            <a:pPr marL="0" lvl="0" indent="0" algn="l" rtl="0">
              <a:spcBef>
                <a:spcPts val="0"/>
              </a:spcBef>
              <a:spcAft>
                <a:spcPts val="0"/>
              </a:spcAft>
              <a:buNone/>
            </a:pPr>
            <a:endParaRPr b="1" dirty="0" smtClean="0">
              <a:solidFill>
                <a:schemeClr val="lt1"/>
              </a:solidFill>
              <a:latin typeface="Darker Grotesque"/>
              <a:ea typeface="Darker Grotesque"/>
              <a:cs typeface="Darker Grotesque"/>
              <a:sym typeface="Darker Grotesque"/>
            </a:endParaRPr>
          </a:p>
          <a:p>
            <a:pPr marL="0" lvl="0" indent="0" algn="l" rtl="0">
              <a:spcBef>
                <a:spcPts val="0"/>
              </a:spcBef>
              <a:spcAft>
                <a:spcPts val="0"/>
              </a:spcAft>
              <a:buNone/>
            </a:pPr>
            <a:r>
              <a:rPr lang="en-US" b="1" dirty="0" smtClean="0">
                <a:solidFill>
                  <a:srgbClr val="333333"/>
                </a:solidFill>
                <a:latin typeface="Darker Grotesque"/>
                <a:ea typeface="Darker Grotesque"/>
                <a:cs typeface="Darker Grotesque"/>
                <a:sym typeface="Darker Grotesque"/>
              </a:rPr>
              <a:t>User</a:t>
            </a:r>
            <a:endParaRPr b="1" dirty="0" smtClean="0">
              <a:solidFill>
                <a:srgbClr val="333333"/>
              </a:solidFill>
              <a:latin typeface="Darker Grotesque"/>
              <a:ea typeface="Darker Grotesque"/>
              <a:cs typeface="Darker Grotesque"/>
              <a:sym typeface="Darker Grotesque"/>
            </a:endParaRPr>
          </a:p>
          <a:p>
            <a:pPr marL="0" lvl="0" indent="0" algn="l" rtl="0">
              <a:spcBef>
                <a:spcPts val="0"/>
              </a:spcBef>
              <a:spcAft>
                <a:spcPts val="0"/>
              </a:spcAft>
              <a:buNone/>
            </a:pPr>
            <a:r>
              <a:rPr lang="fr" b="1" dirty="0" smtClean="0">
                <a:solidFill>
                  <a:schemeClr val="lt1"/>
                </a:solidFill>
                <a:latin typeface="Darker Grotesque"/>
                <a:ea typeface="Darker Grotesque"/>
                <a:cs typeface="Darker Grotesque"/>
                <a:sym typeface="Darker Grotesque"/>
              </a:rPr>
              <a:t>Administrator</a:t>
            </a:r>
            <a:endParaRPr b="1" dirty="0" smtClean="0">
              <a:solidFill>
                <a:schemeClr val="lt1"/>
              </a:solidFill>
              <a:latin typeface="Darker Grotesque"/>
              <a:ea typeface="Darker Grotesque"/>
              <a:cs typeface="Darker Grotesque"/>
              <a:sym typeface="Darker Grotesque"/>
            </a:endParaRPr>
          </a:p>
          <a:p>
            <a:pPr marL="0" lvl="0" indent="0" algn="l" rtl="0">
              <a:spcBef>
                <a:spcPts val="0"/>
              </a:spcBef>
              <a:spcAft>
                <a:spcPts val="0"/>
              </a:spcAft>
              <a:buNone/>
            </a:pPr>
            <a:endParaRPr b="1" dirty="0" smtClean="0">
              <a:solidFill>
                <a:schemeClr val="lt1"/>
              </a:solidFill>
              <a:latin typeface="Darker Grotesque"/>
              <a:ea typeface="Darker Grotesque"/>
              <a:cs typeface="Darker Grotesque"/>
              <a:sym typeface="Darker Grotesque"/>
            </a:endParaRPr>
          </a:p>
          <a:p>
            <a:pPr marL="0" lvl="0" indent="0" algn="l" rtl="0">
              <a:spcBef>
                <a:spcPts val="0"/>
              </a:spcBef>
              <a:spcAft>
                <a:spcPts val="0"/>
              </a:spcAft>
              <a:buNone/>
            </a:pPr>
            <a:r>
              <a:rPr lang="fr" b="1" dirty="0" smtClean="0">
                <a:solidFill>
                  <a:srgbClr val="333333"/>
                </a:solidFill>
                <a:latin typeface="Darker Grotesque"/>
                <a:ea typeface="Darker Grotesque"/>
                <a:cs typeface="Darker Grotesque"/>
                <a:sym typeface="Darker Grotesque"/>
              </a:rPr>
              <a:t>CRUD</a:t>
            </a:r>
            <a:endParaRPr b="1" dirty="0" smtClean="0">
              <a:solidFill>
                <a:srgbClr val="333333"/>
              </a:solidFill>
              <a:latin typeface="Darker Grotesque"/>
              <a:ea typeface="Darker Grotesque"/>
              <a:cs typeface="Darker Grotesque"/>
              <a:sym typeface="Darker Grotesque"/>
            </a:endParaRPr>
          </a:p>
          <a:p>
            <a:pPr marL="0" lvl="0" indent="0" algn="l" rtl="0">
              <a:spcBef>
                <a:spcPts val="0"/>
              </a:spcBef>
              <a:spcAft>
                <a:spcPts val="0"/>
              </a:spcAft>
              <a:buNone/>
            </a:pPr>
            <a:r>
              <a:rPr lang="fr" b="1" dirty="0" smtClean="0">
                <a:solidFill>
                  <a:schemeClr val="lt1"/>
                </a:solidFill>
                <a:latin typeface="Darker Grotesque"/>
                <a:ea typeface="Darker Grotesque"/>
                <a:cs typeface="Darker Grotesque"/>
                <a:sym typeface="Darker Grotesque"/>
              </a:rPr>
              <a:t>- Add a client</a:t>
            </a:r>
            <a:endParaRPr b="1" dirty="0" smtClean="0">
              <a:solidFill>
                <a:schemeClr val="lt1"/>
              </a:solidFill>
              <a:latin typeface="Darker Grotesque"/>
              <a:ea typeface="Darker Grotesque"/>
              <a:cs typeface="Darker Grotesque"/>
              <a:sym typeface="Darker Grotesque"/>
            </a:endParaRPr>
          </a:p>
          <a:p>
            <a:r>
              <a:rPr lang="fr" b="1" dirty="0" smtClean="0">
                <a:solidFill>
                  <a:schemeClr val="lt1"/>
                </a:solidFill>
                <a:latin typeface="Darker Grotesque"/>
                <a:ea typeface="Darker Grotesque"/>
                <a:cs typeface="Darker Grotesque"/>
                <a:sym typeface="Darker Grotesque"/>
              </a:rPr>
              <a:t>- </a:t>
            </a:r>
            <a:r>
              <a:rPr lang="en-US" b="1" dirty="0" smtClean="0">
                <a:solidFill>
                  <a:schemeClr val="lt1"/>
                </a:solidFill>
                <a:latin typeface="Darker Grotesque"/>
                <a:ea typeface="Darker Grotesque"/>
                <a:cs typeface="Darker Grotesque"/>
                <a:sym typeface="Darker Grotesque"/>
              </a:rPr>
              <a:t>Delete </a:t>
            </a:r>
            <a:r>
              <a:rPr lang="en-US" b="1" dirty="0">
                <a:solidFill>
                  <a:schemeClr val="lt1"/>
                </a:solidFill>
                <a:latin typeface="Darker Grotesque"/>
                <a:ea typeface="Darker Grotesque"/>
                <a:cs typeface="Darker Grotesque"/>
                <a:sym typeface="Darker Grotesque"/>
              </a:rPr>
              <a:t>a </a:t>
            </a:r>
            <a:r>
              <a:rPr lang="en-US" b="1" dirty="0" smtClean="0">
                <a:solidFill>
                  <a:schemeClr val="lt1"/>
                </a:solidFill>
                <a:latin typeface="Darker Grotesque"/>
                <a:ea typeface="Darker Grotesque"/>
                <a:cs typeface="Darker Grotesque"/>
                <a:sym typeface="Darker Grotesque"/>
              </a:rPr>
              <a:t>client</a:t>
            </a:r>
            <a:endParaRPr b="1" dirty="0" smtClean="0">
              <a:solidFill>
                <a:schemeClr val="lt1"/>
              </a:solidFill>
              <a:latin typeface="Darker Grotesque"/>
              <a:ea typeface="Darker Grotesque"/>
              <a:cs typeface="Darker Grotesque"/>
              <a:sym typeface="Darker Grotesque"/>
            </a:endParaRPr>
          </a:p>
          <a:p>
            <a:r>
              <a:rPr lang="fr" b="1" dirty="0" smtClean="0">
                <a:solidFill>
                  <a:schemeClr val="lt1"/>
                </a:solidFill>
                <a:latin typeface="Darker Grotesque"/>
                <a:ea typeface="Darker Grotesque"/>
                <a:cs typeface="Darker Grotesque"/>
                <a:sym typeface="Darker Grotesque"/>
              </a:rPr>
              <a:t>- </a:t>
            </a:r>
            <a:r>
              <a:rPr lang="en-US" b="1" dirty="0">
                <a:solidFill>
                  <a:schemeClr val="lt1"/>
                </a:solidFill>
                <a:latin typeface="Darker Grotesque"/>
                <a:ea typeface="Darker Grotesque"/>
                <a:cs typeface="Darker Grotesque"/>
                <a:sym typeface="Darker Grotesque"/>
              </a:rPr>
              <a:t>View a </a:t>
            </a:r>
            <a:r>
              <a:rPr lang="en-US" b="1" dirty="0" smtClean="0">
                <a:solidFill>
                  <a:schemeClr val="lt1"/>
                </a:solidFill>
                <a:latin typeface="Darker Grotesque"/>
                <a:ea typeface="Darker Grotesque"/>
                <a:cs typeface="Darker Grotesque"/>
                <a:sym typeface="Darker Grotesque"/>
              </a:rPr>
              <a:t>client</a:t>
            </a:r>
            <a:endParaRPr b="1" dirty="0" smtClean="0">
              <a:solidFill>
                <a:schemeClr val="lt1"/>
              </a:solidFill>
              <a:latin typeface="Darker Grotesque"/>
              <a:ea typeface="Darker Grotesque"/>
              <a:cs typeface="Darker Grotesque"/>
              <a:sym typeface="Darker Grotesque"/>
            </a:endParaRPr>
          </a:p>
          <a:p>
            <a:pPr marL="0" lvl="0" indent="0" algn="l" rtl="0">
              <a:spcBef>
                <a:spcPts val="0"/>
              </a:spcBef>
              <a:spcAft>
                <a:spcPts val="0"/>
              </a:spcAft>
              <a:buNone/>
            </a:pPr>
            <a:endParaRPr b="1" dirty="0" smtClean="0">
              <a:solidFill>
                <a:schemeClr val="lt1"/>
              </a:solidFill>
              <a:latin typeface="Darker Grotesque"/>
              <a:ea typeface="Darker Grotesque"/>
              <a:cs typeface="Darker Grotesque"/>
              <a:sym typeface="Darker Grotesque"/>
            </a:endParaRPr>
          </a:p>
          <a:p>
            <a:pPr marL="0" lvl="0" indent="0" algn="l" rtl="0">
              <a:spcBef>
                <a:spcPts val="0"/>
              </a:spcBef>
              <a:spcAft>
                <a:spcPts val="0"/>
              </a:spcAft>
              <a:buNone/>
            </a:pPr>
            <a:r>
              <a:rPr lang="fr" b="1" dirty="0" smtClean="0">
                <a:solidFill>
                  <a:srgbClr val="333333"/>
                </a:solidFill>
                <a:latin typeface="Darker Grotesque"/>
                <a:ea typeface="Darker Grotesque"/>
                <a:cs typeface="Darker Grotesque"/>
                <a:sym typeface="Darker Grotesque"/>
              </a:rPr>
              <a:t>Features</a:t>
            </a:r>
            <a:endParaRPr b="1" dirty="0" smtClean="0">
              <a:solidFill>
                <a:srgbClr val="333333"/>
              </a:solidFill>
              <a:latin typeface="Darker Grotesque"/>
              <a:ea typeface="Darker Grotesque"/>
              <a:cs typeface="Darker Grotesque"/>
              <a:sym typeface="Darker Grotesque"/>
            </a:endParaRPr>
          </a:p>
          <a:p>
            <a:pPr lvl="0"/>
            <a:r>
              <a:rPr lang="en-US" b="1" dirty="0" smtClean="0">
                <a:solidFill>
                  <a:schemeClr val="lt1"/>
                </a:solidFill>
                <a:latin typeface="Darker Grotesque"/>
                <a:ea typeface="Darker Grotesque"/>
                <a:cs typeface="Darker Grotesque"/>
                <a:sym typeface="Darker Grotesque"/>
              </a:rPr>
              <a:t>-View complaints</a:t>
            </a:r>
          </a:p>
          <a:p>
            <a:pPr lvl="0"/>
            <a:r>
              <a:rPr lang="en-US" b="1" dirty="0">
                <a:solidFill>
                  <a:schemeClr val="lt1"/>
                </a:solidFill>
                <a:latin typeface="Darker Grotesque"/>
                <a:ea typeface="Darker Grotesque"/>
                <a:cs typeface="Darker Grotesque"/>
                <a:sym typeface="Darker Grotesque"/>
              </a:rPr>
              <a:t>-View purchase and sales history</a:t>
            </a:r>
            <a:endParaRPr b="1" dirty="0" smtClean="0">
              <a:solidFill>
                <a:schemeClr val="lt1"/>
              </a:solidFill>
              <a:latin typeface="Darker Grotesque"/>
              <a:ea typeface="Darker Grotesque"/>
              <a:cs typeface="Darker Grotesque"/>
              <a:sym typeface="Darker Grotesque"/>
            </a:endParaRPr>
          </a:p>
          <a:p>
            <a:pPr marL="0" lvl="0" indent="0" algn="l" rtl="0">
              <a:spcBef>
                <a:spcPts val="0"/>
              </a:spcBef>
              <a:spcAft>
                <a:spcPts val="0"/>
              </a:spcAft>
              <a:buNone/>
            </a:pPr>
            <a:endParaRPr b="1" dirty="0">
              <a:solidFill>
                <a:schemeClr val="dk1"/>
              </a:solidFill>
              <a:latin typeface="Darker Grotesque"/>
              <a:ea typeface="Darker Grotesque"/>
              <a:cs typeface="Darker Grotesque"/>
              <a:sym typeface="Darker Grotesqu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grpSp>
        <p:nvGrpSpPr>
          <p:cNvPr id="1723" name="Google Shape;1723;p110"/>
          <p:cNvGrpSpPr/>
          <p:nvPr/>
        </p:nvGrpSpPr>
        <p:grpSpPr>
          <a:xfrm>
            <a:off x="5840876" y="3175774"/>
            <a:ext cx="943514" cy="1288940"/>
            <a:chOff x="1384201" y="3266999"/>
            <a:chExt cx="943514" cy="1288940"/>
          </a:xfrm>
        </p:grpSpPr>
        <p:sp>
          <p:nvSpPr>
            <p:cNvPr id="1724" name="Google Shape;1724;p110"/>
            <p:cNvSpPr/>
            <p:nvPr/>
          </p:nvSpPr>
          <p:spPr>
            <a:xfrm flipH="1">
              <a:off x="1384201" y="3266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196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110"/>
            <p:cNvSpPr/>
            <p:nvPr/>
          </p:nvSpPr>
          <p:spPr>
            <a:xfrm rot="-5400000" flipH="1">
              <a:off x="1509774" y="3677579"/>
              <a:ext cx="74400" cy="74400"/>
            </a:xfrm>
            <a:prstGeom prst="ellipse">
              <a:avLst/>
            </a:prstGeom>
            <a:solidFill>
              <a:schemeClr val="accent2"/>
            </a:solidFill>
            <a:ln>
              <a:noFill/>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26" name="Google Shape;1726;p110"/>
          <p:cNvSpPr/>
          <p:nvPr/>
        </p:nvSpPr>
        <p:spPr>
          <a:xfrm>
            <a:off x="6052688" y="797338"/>
            <a:ext cx="2245179" cy="3159787"/>
          </a:xfrm>
          <a:custGeom>
            <a:avLst/>
            <a:gdLst/>
            <a:ahLst/>
            <a:cxnLst/>
            <a:rect l="l" t="t" r="r" b="b"/>
            <a:pathLst>
              <a:path w="37092" h="52202" extrusionOk="0">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dist="19050" dir="5400000" algn="bl" rotWithShape="0">
              <a:schemeClr val="dk1">
                <a:alpha val="176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110"/>
          <p:cNvSpPr/>
          <p:nvPr/>
        </p:nvSpPr>
        <p:spPr>
          <a:xfrm flipH="1">
            <a:off x="7959550" y="3596050"/>
            <a:ext cx="739838" cy="1010697"/>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1960"/>
              </a:schemeClr>
            </a:outerShdw>
            <a:reflection stA="14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110"/>
          <p:cNvSpPr txBox="1">
            <a:spLocks noGrp="1"/>
          </p:cNvSpPr>
          <p:nvPr>
            <p:ph type="title"/>
          </p:nvPr>
        </p:nvSpPr>
        <p:spPr>
          <a:xfrm>
            <a:off x="508425" y="536750"/>
            <a:ext cx="5377500" cy="572700"/>
          </a:xfrm>
          <a:prstGeom prst="rect">
            <a:avLst/>
          </a:prstGeom>
          <a:noFill/>
          <a:ln>
            <a:noFill/>
          </a:ln>
        </p:spPr>
        <p:txBody>
          <a:bodyPr spcFirstLastPara="1" wrap="square" lIns="91425" tIns="91425" rIns="91425" bIns="91425" anchor="t" anchorCtr="0">
            <a:noAutofit/>
          </a:bodyPr>
          <a:lstStyle/>
          <a:p>
            <a:pPr lvl="0"/>
            <a:r>
              <a:rPr lang="en-US" u="sng" dirty="0"/>
              <a:t>4.2 Delivery Management</a:t>
            </a:r>
            <a:endParaRPr u="sng" dirty="0"/>
          </a:p>
        </p:txBody>
      </p:sp>
      <p:grpSp>
        <p:nvGrpSpPr>
          <p:cNvPr id="1729" name="Google Shape;1729;p110"/>
          <p:cNvGrpSpPr/>
          <p:nvPr/>
        </p:nvGrpSpPr>
        <p:grpSpPr>
          <a:xfrm>
            <a:off x="6170876" y="904791"/>
            <a:ext cx="2008800" cy="146100"/>
            <a:chOff x="847125" y="3296850"/>
            <a:chExt cx="2008800" cy="146100"/>
          </a:xfrm>
        </p:grpSpPr>
        <p:sp>
          <p:nvSpPr>
            <p:cNvPr id="1730" name="Google Shape;1730;p110"/>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31" name="Google Shape;1731;p110"/>
            <p:cNvGrpSpPr/>
            <p:nvPr/>
          </p:nvGrpSpPr>
          <p:grpSpPr>
            <a:xfrm rot="10800000" flipH="1">
              <a:off x="878210" y="3322948"/>
              <a:ext cx="429322" cy="93999"/>
              <a:chOff x="5795037" y="809024"/>
              <a:chExt cx="431653" cy="94500"/>
            </a:xfrm>
          </p:grpSpPr>
          <p:sp>
            <p:nvSpPr>
              <p:cNvPr id="1732" name="Google Shape;1732;p110"/>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110"/>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110"/>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1735" name="Google Shape;1735;p110"/>
          <p:cNvPicPr preferRelativeResize="0"/>
          <p:nvPr/>
        </p:nvPicPr>
        <p:blipFill>
          <a:blip r:embed="rId3">
            <a:alphaModFix/>
          </a:blip>
          <a:stretch>
            <a:fillRect/>
          </a:stretch>
        </p:blipFill>
        <p:spPr>
          <a:xfrm>
            <a:off x="6052687" y="1246238"/>
            <a:ext cx="2245175" cy="2349804"/>
          </a:xfrm>
          <a:prstGeom prst="rect">
            <a:avLst/>
          </a:prstGeom>
          <a:noFill/>
          <a:ln>
            <a:noFill/>
          </a:ln>
        </p:spPr>
      </p:pic>
      <p:sp>
        <p:nvSpPr>
          <p:cNvPr id="1736" name="Google Shape;1736;p110"/>
          <p:cNvSpPr txBox="1"/>
          <p:nvPr/>
        </p:nvSpPr>
        <p:spPr>
          <a:xfrm>
            <a:off x="693100" y="1189750"/>
            <a:ext cx="4632900" cy="3416290"/>
          </a:xfrm>
          <a:prstGeom prst="rect">
            <a:avLst/>
          </a:prstGeom>
          <a:noFill/>
          <a:ln>
            <a:noFill/>
          </a:ln>
        </p:spPr>
        <p:txBody>
          <a:bodyPr spcFirstLastPara="1" wrap="square" lIns="91425" tIns="91425" rIns="91425" bIns="91425" anchor="t" anchorCtr="0">
            <a:spAutoFit/>
          </a:bodyPr>
          <a:lstStyle/>
          <a:p>
            <a:r>
              <a:rPr lang="en-US" b="1" dirty="0" smtClean="0"/>
              <a:t>Entity</a:t>
            </a:r>
          </a:p>
          <a:p>
            <a:endParaRPr lang="en-US" dirty="0"/>
          </a:p>
          <a:p>
            <a:r>
              <a:rPr lang="en-US" dirty="0">
                <a:solidFill>
                  <a:schemeClr val="bg1"/>
                </a:solidFill>
              </a:rPr>
              <a:t>Delivery Person</a:t>
            </a:r>
          </a:p>
          <a:p>
            <a:r>
              <a:rPr lang="en-US" dirty="0">
                <a:solidFill>
                  <a:schemeClr val="bg1"/>
                </a:solidFill>
              </a:rPr>
              <a:t>User</a:t>
            </a:r>
          </a:p>
          <a:p>
            <a:r>
              <a:rPr lang="en-US" dirty="0">
                <a:solidFill>
                  <a:schemeClr val="bg1"/>
                </a:solidFill>
              </a:rPr>
              <a:t>Administrator / </a:t>
            </a:r>
            <a:r>
              <a:rPr lang="en-US" dirty="0" smtClean="0">
                <a:solidFill>
                  <a:schemeClr val="bg1"/>
                </a:solidFill>
              </a:rPr>
              <a:t>Clients</a:t>
            </a:r>
          </a:p>
          <a:p>
            <a:endParaRPr lang="en-US" dirty="0">
              <a:solidFill>
                <a:schemeClr val="bg1"/>
              </a:solidFill>
            </a:endParaRPr>
          </a:p>
          <a:p>
            <a:r>
              <a:rPr lang="en-US" b="1" dirty="0" smtClean="0"/>
              <a:t>CRUD</a:t>
            </a:r>
          </a:p>
          <a:p>
            <a:endParaRPr lang="en-US" dirty="0"/>
          </a:p>
          <a:p>
            <a:r>
              <a:rPr lang="en-US" dirty="0">
                <a:solidFill>
                  <a:schemeClr val="bg1"/>
                </a:solidFill>
              </a:rPr>
              <a:t>Deliver products</a:t>
            </a:r>
          </a:p>
          <a:p>
            <a:r>
              <a:rPr lang="en-US" dirty="0">
                <a:solidFill>
                  <a:schemeClr val="bg1"/>
                </a:solidFill>
              </a:rPr>
              <a:t>Contact the delivery </a:t>
            </a:r>
            <a:r>
              <a:rPr lang="en-US" dirty="0" smtClean="0">
                <a:solidFill>
                  <a:schemeClr val="bg1"/>
                </a:solidFill>
              </a:rPr>
              <a:t>person</a:t>
            </a:r>
          </a:p>
          <a:p>
            <a:endParaRPr lang="en-US" dirty="0">
              <a:solidFill>
                <a:schemeClr val="bg1"/>
              </a:solidFill>
            </a:endParaRPr>
          </a:p>
          <a:p>
            <a:r>
              <a:rPr lang="en-US" b="1" dirty="0"/>
              <a:t>Operations / </a:t>
            </a:r>
            <a:r>
              <a:rPr lang="en-US" b="1" dirty="0" smtClean="0"/>
              <a:t>Features</a:t>
            </a:r>
          </a:p>
          <a:p>
            <a:endParaRPr lang="en-US" dirty="0"/>
          </a:p>
          <a:p>
            <a:r>
              <a:rPr lang="en-US" dirty="0">
                <a:solidFill>
                  <a:schemeClr val="bg1"/>
                </a:solidFill>
              </a:rPr>
              <a:t>View complaints</a:t>
            </a:r>
          </a:p>
          <a:p>
            <a:r>
              <a:rPr lang="en-US" dirty="0">
                <a:solidFill>
                  <a:schemeClr val="bg1"/>
                </a:solidFill>
              </a:rPr>
              <a:t>View purchases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grpSp>
        <p:nvGrpSpPr>
          <p:cNvPr id="1741" name="Google Shape;1741;p111"/>
          <p:cNvGrpSpPr/>
          <p:nvPr/>
        </p:nvGrpSpPr>
        <p:grpSpPr>
          <a:xfrm>
            <a:off x="5720226" y="3237724"/>
            <a:ext cx="943514" cy="1288940"/>
            <a:chOff x="1384201" y="3266999"/>
            <a:chExt cx="943514" cy="1288940"/>
          </a:xfrm>
        </p:grpSpPr>
        <p:sp>
          <p:nvSpPr>
            <p:cNvPr id="1742" name="Google Shape;1742;p111"/>
            <p:cNvSpPr/>
            <p:nvPr/>
          </p:nvSpPr>
          <p:spPr>
            <a:xfrm flipH="1">
              <a:off x="1384201" y="3266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196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111"/>
            <p:cNvSpPr/>
            <p:nvPr/>
          </p:nvSpPr>
          <p:spPr>
            <a:xfrm rot="-5400000" flipH="1">
              <a:off x="1509774" y="3677579"/>
              <a:ext cx="74400" cy="74400"/>
            </a:xfrm>
            <a:prstGeom prst="ellipse">
              <a:avLst/>
            </a:prstGeom>
            <a:solidFill>
              <a:schemeClr val="accent2"/>
            </a:solidFill>
            <a:ln>
              <a:noFill/>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44" name="Google Shape;1744;p111"/>
          <p:cNvSpPr/>
          <p:nvPr/>
        </p:nvSpPr>
        <p:spPr>
          <a:xfrm>
            <a:off x="5932038" y="859288"/>
            <a:ext cx="2245179" cy="3159787"/>
          </a:xfrm>
          <a:custGeom>
            <a:avLst/>
            <a:gdLst/>
            <a:ahLst/>
            <a:cxnLst/>
            <a:rect l="l" t="t" r="r" b="b"/>
            <a:pathLst>
              <a:path w="37092" h="52202" extrusionOk="0">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dist="19050" dir="5400000" algn="bl" rotWithShape="0">
              <a:schemeClr val="dk1">
                <a:alpha val="176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111"/>
          <p:cNvSpPr txBox="1">
            <a:spLocks noGrp="1"/>
          </p:cNvSpPr>
          <p:nvPr>
            <p:ph type="title"/>
          </p:nvPr>
        </p:nvSpPr>
        <p:spPr>
          <a:xfrm>
            <a:off x="387775" y="598700"/>
            <a:ext cx="5662444" cy="572700"/>
          </a:xfrm>
          <a:prstGeom prst="rect">
            <a:avLst/>
          </a:prstGeom>
          <a:noFill/>
          <a:ln>
            <a:noFill/>
          </a:ln>
        </p:spPr>
        <p:txBody>
          <a:bodyPr spcFirstLastPara="1" wrap="square" lIns="91425" tIns="91425" rIns="91425" bIns="91425" anchor="t" anchorCtr="0">
            <a:noAutofit/>
          </a:bodyPr>
          <a:lstStyle/>
          <a:p>
            <a:pPr lvl="0" algn="ctr"/>
            <a:r>
              <a:rPr lang="en-US" u="sng" dirty="0"/>
              <a:t>4.3 Payment Management</a:t>
            </a:r>
            <a:endParaRPr lang="en-US" u="sng" dirty="0"/>
          </a:p>
        </p:txBody>
      </p:sp>
      <p:grpSp>
        <p:nvGrpSpPr>
          <p:cNvPr id="1746" name="Google Shape;1746;p111"/>
          <p:cNvGrpSpPr/>
          <p:nvPr/>
        </p:nvGrpSpPr>
        <p:grpSpPr>
          <a:xfrm>
            <a:off x="6050226" y="966741"/>
            <a:ext cx="2008800" cy="146100"/>
            <a:chOff x="847125" y="3296850"/>
            <a:chExt cx="2008800" cy="146100"/>
          </a:xfrm>
        </p:grpSpPr>
        <p:sp>
          <p:nvSpPr>
            <p:cNvPr id="1747" name="Google Shape;1747;p111"/>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48" name="Google Shape;1748;p111"/>
            <p:cNvGrpSpPr/>
            <p:nvPr/>
          </p:nvGrpSpPr>
          <p:grpSpPr>
            <a:xfrm rot="10800000" flipH="1">
              <a:off x="878210" y="3322948"/>
              <a:ext cx="429322" cy="93999"/>
              <a:chOff x="5795037" y="809024"/>
              <a:chExt cx="431653" cy="94500"/>
            </a:xfrm>
          </p:grpSpPr>
          <p:sp>
            <p:nvSpPr>
              <p:cNvPr id="1749" name="Google Shape;1749;p111"/>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111"/>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111"/>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752" name="Google Shape;1752;p111"/>
          <p:cNvSpPr txBox="1"/>
          <p:nvPr/>
        </p:nvSpPr>
        <p:spPr>
          <a:xfrm>
            <a:off x="757218" y="1171400"/>
            <a:ext cx="4632900" cy="3631733"/>
          </a:xfrm>
          <a:prstGeom prst="rect">
            <a:avLst/>
          </a:prstGeom>
          <a:noFill/>
          <a:ln>
            <a:noFill/>
          </a:ln>
        </p:spPr>
        <p:txBody>
          <a:bodyPr spcFirstLastPara="1" wrap="square" lIns="91425" tIns="91425" rIns="91425" bIns="91425" anchor="t" anchorCtr="0">
            <a:spAutoFit/>
          </a:bodyPr>
          <a:lstStyle/>
          <a:p>
            <a:r>
              <a:rPr lang="en-US" b="1" dirty="0" smtClean="0"/>
              <a:t>Entity</a:t>
            </a:r>
          </a:p>
          <a:p>
            <a:endParaRPr lang="en-US" dirty="0"/>
          </a:p>
          <a:p>
            <a:r>
              <a:rPr lang="en-US" dirty="0">
                <a:solidFill>
                  <a:schemeClr val="bg1"/>
                </a:solidFill>
              </a:rPr>
              <a:t>Client</a:t>
            </a:r>
            <a:br>
              <a:rPr lang="en-US" dirty="0">
                <a:solidFill>
                  <a:schemeClr val="bg1"/>
                </a:solidFill>
              </a:rPr>
            </a:br>
            <a:r>
              <a:rPr lang="en-US" dirty="0">
                <a:solidFill>
                  <a:schemeClr val="bg1"/>
                </a:solidFill>
              </a:rPr>
              <a:t>User</a:t>
            </a:r>
            <a:br>
              <a:rPr lang="en-US" dirty="0">
                <a:solidFill>
                  <a:schemeClr val="bg1"/>
                </a:solidFill>
              </a:rPr>
            </a:br>
            <a:r>
              <a:rPr lang="en-US" dirty="0" smtClean="0">
                <a:solidFill>
                  <a:schemeClr val="bg1"/>
                </a:solidFill>
              </a:rPr>
              <a:t>Clients</a:t>
            </a:r>
          </a:p>
          <a:p>
            <a:endParaRPr lang="en-US" dirty="0">
              <a:solidFill>
                <a:schemeClr val="bg1"/>
              </a:solidFill>
            </a:endParaRPr>
          </a:p>
          <a:p>
            <a:r>
              <a:rPr lang="en-US" b="1" dirty="0" smtClean="0"/>
              <a:t>CRUD</a:t>
            </a:r>
          </a:p>
          <a:p>
            <a:endParaRPr lang="en-US" dirty="0"/>
          </a:p>
          <a:p>
            <a:r>
              <a:rPr lang="en-US" dirty="0">
                <a:solidFill>
                  <a:schemeClr val="bg1"/>
                </a:solidFill>
              </a:rPr>
              <a:t>Add a new invoice</a:t>
            </a:r>
            <a:br>
              <a:rPr lang="en-US" dirty="0">
                <a:solidFill>
                  <a:schemeClr val="bg1"/>
                </a:solidFill>
              </a:rPr>
            </a:br>
            <a:r>
              <a:rPr lang="en-US" dirty="0">
                <a:solidFill>
                  <a:schemeClr val="bg1"/>
                </a:solidFill>
              </a:rPr>
              <a:t>Delete an invoice</a:t>
            </a:r>
            <a:br>
              <a:rPr lang="en-US" dirty="0">
                <a:solidFill>
                  <a:schemeClr val="bg1"/>
                </a:solidFill>
              </a:rPr>
            </a:br>
            <a:r>
              <a:rPr lang="en-US" dirty="0">
                <a:solidFill>
                  <a:schemeClr val="bg1"/>
                </a:solidFill>
              </a:rPr>
              <a:t>Display an </a:t>
            </a:r>
            <a:r>
              <a:rPr lang="en-US" dirty="0" smtClean="0">
                <a:solidFill>
                  <a:schemeClr val="bg1"/>
                </a:solidFill>
              </a:rPr>
              <a:t>invoice</a:t>
            </a:r>
          </a:p>
          <a:p>
            <a:endParaRPr lang="en-US" dirty="0">
              <a:solidFill>
                <a:schemeClr val="bg1"/>
              </a:solidFill>
            </a:endParaRPr>
          </a:p>
          <a:p>
            <a:r>
              <a:rPr lang="en-US" b="1" dirty="0"/>
              <a:t>Operations / </a:t>
            </a:r>
            <a:r>
              <a:rPr lang="en-US" b="1" dirty="0" smtClean="0"/>
              <a:t>Features</a:t>
            </a:r>
          </a:p>
          <a:p>
            <a:endParaRPr lang="en-US" dirty="0"/>
          </a:p>
          <a:p>
            <a:r>
              <a:rPr lang="en-US" dirty="0">
                <a:solidFill>
                  <a:schemeClr val="bg1"/>
                </a:solidFill>
              </a:rPr>
              <a:t>Generate electronic invoices</a:t>
            </a:r>
            <a:br>
              <a:rPr lang="en-US" dirty="0">
                <a:solidFill>
                  <a:schemeClr val="bg1"/>
                </a:solidFill>
              </a:rPr>
            </a:br>
            <a:r>
              <a:rPr lang="en-US" dirty="0">
                <a:solidFill>
                  <a:schemeClr val="bg1"/>
                </a:solidFill>
              </a:rPr>
              <a:t>View purchase history</a:t>
            </a:r>
          </a:p>
        </p:txBody>
      </p:sp>
      <p:pic>
        <p:nvPicPr>
          <p:cNvPr id="1753" name="Google Shape;1753;p111"/>
          <p:cNvPicPr preferRelativeResize="0"/>
          <p:nvPr/>
        </p:nvPicPr>
        <p:blipFill>
          <a:blip r:embed="rId3">
            <a:alphaModFix/>
          </a:blip>
          <a:stretch>
            <a:fillRect/>
          </a:stretch>
        </p:blipFill>
        <p:spPr>
          <a:xfrm>
            <a:off x="5932050" y="1405725"/>
            <a:ext cx="2245174" cy="2332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grpSp>
        <p:nvGrpSpPr>
          <p:cNvPr id="1758" name="Google Shape;1758;p112"/>
          <p:cNvGrpSpPr/>
          <p:nvPr/>
        </p:nvGrpSpPr>
        <p:grpSpPr>
          <a:xfrm>
            <a:off x="5720226" y="3237724"/>
            <a:ext cx="943514" cy="1288940"/>
            <a:chOff x="1384201" y="3266999"/>
            <a:chExt cx="943514" cy="1288940"/>
          </a:xfrm>
        </p:grpSpPr>
        <p:sp>
          <p:nvSpPr>
            <p:cNvPr id="1759" name="Google Shape;1759;p112"/>
            <p:cNvSpPr/>
            <p:nvPr/>
          </p:nvSpPr>
          <p:spPr>
            <a:xfrm flipH="1">
              <a:off x="1384201" y="3266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196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112"/>
            <p:cNvSpPr/>
            <p:nvPr/>
          </p:nvSpPr>
          <p:spPr>
            <a:xfrm rot="-5400000" flipH="1">
              <a:off x="1509774" y="3677579"/>
              <a:ext cx="74400" cy="74400"/>
            </a:xfrm>
            <a:prstGeom prst="ellipse">
              <a:avLst/>
            </a:prstGeom>
            <a:solidFill>
              <a:schemeClr val="accent2"/>
            </a:solidFill>
            <a:ln>
              <a:noFill/>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61" name="Google Shape;1761;p112"/>
          <p:cNvSpPr/>
          <p:nvPr/>
        </p:nvSpPr>
        <p:spPr>
          <a:xfrm>
            <a:off x="5943881" y="1197497"/>
            <a:ext cx="2245179" cy="3159787"/>
          </a:xfrm>
          <a:custGeom>
            <a:avLst/>
            <a:gdLst/>
            <a:ahLst/>
            <a:cxnLst/>
            <a:rect l="l" t="t" r="r" b="b"/>
            <a:pathLst>
              <a:path w="37092" h="52202" extrusionOk="0">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dist="19050" dir="5400000" algn="bl" rotWithShape="0">
              <a:schemeClr val="dk1">
                <a:alpha val="176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112"/>
          <p:cNvSpPr txBox="1">
            <a:spLocks noGrp="1"/>
          </p:cNvSpPr>
          <p:nvPr>
            <p:ph type="title"/>
          </p:nvPr>
        </p:nvSpPr>
        <p:spPr>
          <a:xfrm>
            <a:off x="387774" y="598700"/>
            <a:ext cx="6915233" cy="572700"/>
          </a:xfrm>
          <a:prstGeom prst="rect">
            <a:avLst/>
          </a:prstGeom>
          <a:noFill/>
          <a:ln>
            <a:noFill/>
          </a:ln>
        </p:spPr>
        <p:txBody>
          <a:bodyPr spcFirstLastPara="1" wrap="square" lIns="91425" tIns="91425" rIns="91425" bIns="91425" anchor="t" anchorCtr="0">
            <a:noAutofit/>
          </a:bodyPr>
          <a:lstStyle/>
          <a:p>
            <a:pPr lvl="0" algn="ctr"/>
            <a:r>
              <a:rPr lang="fr" dirty="0"/>
              <a:t>4.4 </a:t>
            </a:r>
            <a:r>
              <a:rPr lang="en-US" dirty="0"/>
              <a:t>Administrative Management</a:t>
            </a:r>
            <a:endParaRPr dirty="0"/>
          </a:p>
        </p:txBody>
      </p:sp>
      <p:sp>
        <p:nvSpPr>
          <p:cNvPr id="1763" name="Google Shape;1763;p112"/>
          <p:cNvSpPr txBox="1"/>
          <p:nvPr/>
        </p:nvSpPr>
        <p:spPr>
          <a:xfrm>
            <a:off x="718766" y="1099216"/>
            <a:ext cx="4632900" cy="3847177"/>
          </a:xfrm>
          <a:prstGeom prst="rect">
            <a:avLst/>
          </a:prstGeom>
          <a:noFill/>
          <a:ln>
            <a:noFill/>
          </a:ln>
        </p:spPr>
        <p:txBody>
          <a:bodyPr spcFirstLastPara="1" wrap="square" lIns="91425" tIns="91425" rIns="91425" bIns="91425" anchor="t" anchorCtr="0">
            <a:spAutoFit/>
          </a:bodyPr>
          <a:lstStyle/>
          <a:p>
            <a:r>
              <a:rPr lang="en-US" b="1" dirty="0" smtClean="0"/>
              <a:t>Entity</a:t>
            </a:r>
          </a:p>
          <a:p>
            <a:endParaRPr lang="en-US" dirty="0"/>
          </a:p>
          <a:p>
            <a:r>
              <a:rPr lang="en-US" dirty="0">
                <a:solidFill>
                  <a:schemeClr val="bg1"/>
                </a:solidFill>
              </a:rPr>
              <a:t>Client / Delivery Person</a:t>
            </a:r>
            <a:br>
              <a:rPr lang="en-US" dirty="0">
                <a:solidFill>
                  <a:schemeClr val="bg1"/>
                </a:solidFill>
              </a:rPr>
            </a:br>
            <a:r>
              <a:rPr lang="en-US" dirty="0">
                <a:solidFill>
                  <a:schemeClr val="bg1"/>
                </a:solidFill>
              </a:rPr>
              <a:t>User</a:t>
            </a:r>
            <a:br>
              <a:rPr lang="en-US" dirty="0">
                <a:solidFill>
                  <a:schemeClr val="bg1"/>
                </a:solidFill>
              </a:rPr>
            </a:br>
            <a:r>
              <a:rPr lang="en-US" dirty="0" smtClean="0">
                <a:solidFill>
                  <a:schemeClr val="bg1"/>
                </a:solidFill>
              </a:rPr>
              <a:t>Administrator</a:t>
            </a:r>
          </a:p>
          <a:p>
            <a:endParaRPr lang="en-US" dirty="0">
              <a:solidFill>
                <a:schemeClr val="bg1"/>
              </a:solidFill>
            </a:endParaRPr>
          </a:p>
          <a:p>
            <a:r>
              <a:rPr lang="en-US" b="1" dirty="0" smtClean="0"/>
              <a:t>CRUD</a:t>
            </a:r>
          </a:p>
          <a:p>
            <a:endParaRPr lang="en-US" dirty="0"/>
          </a:p>
          <a:p>
            <a:r>
              <a:rPr lang="en-US" dirty="0">
                <a:solidFill>
                  <a:schemeClr val="bg1"/>
                </a:solidFill>
              </a:rPr>
              <a:t>View or delete a delivery person</a:t>
            </a:r>
            <a:br>
              <a:rPr lang="en-US" dirty="0">
                <a:solidFill>
                  <a:schemeClr val="bg1"/>
                </a:solidFill>
              </a:rPr>
            </a:br>
            <a:r>
              <a:rPr lang="en-US" dirty="0">
                <a:solidFill>
                  <a:schemeClr val="bg1"/>
                </a:solidFill>
              </a:rPr>
              <a:t>View or delete a client</a:t>
            </a:r>
            <a:br>
              <a:rPr lang="en-US" dirty="0">
                <a:solidFill>
                  <a:schemeClr val="bg1"/>
                </a:solidFill>
              </a:rPr>
            </a:br>
            <a:r>
              <a:rPr lang="en-US" dirty="0">
                <a:solidFill>
                  <a:schemeClr val="bg1"/>
                </a:solidFill>
              </a:rPr>
              <a:t>Manage </a:t>
            </a:r>
            <a:r>
              <a:rPr lang="en-US" dirty="0" smtClean="0">
                <a:solidFill>
                  <a:schemeClr val="bg1"/>
                </a:solidFill>
              </a:rPr>
              <a:t>items</a:t>
            </a:r>
          </a:p>
          <a:p>
            <a:endParaRPr lang="en-US" dirty="0">
              <a:solidFill>
                <a:schemeClr val="bg1"/>
              </a:solidFill>
            </a:endParaRPr>
          </a:p>
          <a:p>
            <a:r>
              <a:rPr lang="en-US" b="1" dirty="0"/>
              <a:t>Operations / </a:t>
            </a:r>
            <a:r>
              <a:rPr lang="en-US" b="1" dirty="0" smtClean="0"/>
              <a:t>Features </a:t>
            </a:r>
            <a:endParaRPr lang="en-US" dirty="0"/>
          </a:p>
          <a:p>
            <a:r>
              <a:rPr lang="en-US" dirty="0">
                <a:solidFill>
                  <a:schemeClr val="bg1"/>
                </a:solidFill>
              </a:rPr>
              <a:t>Monitor delivery persons</a:t>
            </a:r>
            <a:br>
              <a:rPr lang="en-US" dirty="0">
                <a:solidFill>
                  <a:schemeClr val="bg1"/>
                </a:solidFill>
              </a:rPr>
            </a:br>
            <a:r>
              <a:rPr lang="en-US" dirty="0">
                <a:solidFill>
                  <a:schemeClr val="bg1"/>
                </a:solidFill>
              </a:rPr>
              <a:t>Monitor clients</a:t>
            </a:r>
            <a:br>
              <a:rPr lang="en-US" dirty="0">
                <a:solidFill>
                  <a:schemeClr val="bg1"/>
                </a:solidFill>
              </a:rPr>
            </a:br>
            <a:r>
              <a:rPr lang="en-US" dirty="0">
                <a:solidFill>
                  <a:schemeClr val="bg1"/>
                </a:solidFill>
              </a:rPr>
              <a:t>Monitor items</a:t>
            </a:r>
          </a:p>
          <a:p>
            <a:pPr marL="0" lvl="0" indent="0" algn="l" rtl="0">
              <a:spcBef>
                <a:spcPts val="0"/>
              </a:spcBef>
              <a:spcAft>
                <a:spcPts val="0"/>
              </a:spcAft>
              <a:buNone/>
            </a:pPr>
            <a:endParaRPr b="1" dirty="0">
              <a:solidFill>
                <a:schemeClr val="dk1"/>
              </a:solidFill>
              <a:latin typeface="Darker Grotesque"/>
              <a:ea typeface="Darker Grotesque"/>
              <a:cs typeface="Darker Grotesque"/>
              <a:sym typeface="Darker Grotesque"/>
            </a:endParaRPr>
          </a:p>
        </p:txBody>
      </p:sp>
      <p:grpSp>
        <p:nvGrpSpPr>
          <p:cNvPr id="1764" name="Google Shape;1764;p112"/>
          <p:cNvGrpSpPr/>
          <p:nvPr/>
        </p:nvGrpSpPr>
        <p:grpSpPr>
          <a:xfrm>
            <a:off x="6062068" y="1327459"/>
            <a:ext cx="2008800" cy="146100"/>
            <a:chOff x="847125" y="3296850"/>
            <a:chExt cx="2008800" cy="146100"/>
          </a:xfrm>
        </p:grpSpPr>
        <p:sp>
          <p:nvSpPr>
            <p:cNvPr id="1765" name="Google Shape;1765;p112"/>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66" name="Google Shape;1766;p112"/>
            <p:cNvGrpSpPr/>
            <p:nvPr/>
          </p:nvGrpSpPr>
          <p:grpSpPr>
            <a:xfrm rot="10800000" flipH="1">
              <a:off x="878210" y="3322948"/>
              <a:ext cx="429322" cy="93999"/>
              <a:chOff x="5795037" y="809024"/>
              <a:chExt cx="431653" cy="94500"/>
            </a:xfrm>
          </p:grpSpPr>
          <p:sp>
            <p:nvSpPr>
              <p:cNvPr id="1767" name="Google Shape;1767;p112"/>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112"/>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112"/>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1770" name="Google Shape;1770;p112"/>
          <p:cNvPicPr preferRelativeResize="0"/>
          <p:nvPr/>
        </p:nvPicPr>
        <p:blipFill>
          <a:blip r:embed="rId3">
            <a:alphaModFix/>
          </a:blip>
          <a:stretch>
            <a:fillRect/>
          </a:stretch>
        </p:blipFill>
        <p:spPr>
          <a:xfrm>
            <a:off x="5943881" y="1933876"/>
            <a:ext cx="2245175" cy="20851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74"/>
        <p:cNvGrpSpPr/>
        <p:nvPr/>
      </p:nvGrpSpPr>
      <p:grpSpPr>
        <a:xfrm>
          <a:off x="0" y="0"/>
          <a:ext cx="0" cy="0"/>
          <a:chOff x="0" y="0"/>
          <a:chExt cx="0" cy="0"/>
        </a:xfrm>
      </p:grpSpPr>
      <p:grpSp>
        <p:nvGrpSpPr>
          <p:cNvPr id="1775" name="Google Shape;1775;p113"/>
          <p:cNvGrpSpPr/>
          <p:nvPr/>
        </p:nvGrpSpPr>
        <p:grpSpPr>
          <a:xfrm>
            <a:off x="5720226" y="3237724"/>
            <a:ext cx="943514" cy="1288940"/>
            <a:chOff x="1384201" y="3266999"/>
            <a:chExt cx="943514" cy="1288940"/>
          </a:xfrm>
        </p:grpSpPr>
        <p:sp>
          <p:nvSpPr>
            <p:cNvPr id="1776" name="Google Shape;1776;p113"/>
            <p:cNvSpPr/>
            <p:nvPr/>
          </p:nvSpPr>
          <p:spPr>
            <a:xfrm flipH="1">
              <a:off x="1384201" y="3266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196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113"/>
            <p:cNvSpPr/>
            <p:nvPr/>
          </p:nvSpPr>
          <p:spPr>
            <a:xfrm rot="-5400000" flipH="1">
              <a:off x="1509774" y="3677579"/>
              <a:ext cx="74400" cy="74400"/>
            </a:xfrm>
            <a:prstGeom prst="ellipse">
              <a:avLst/>
            </a:prstGeom>
            <a:solidFill>
              <a:schemeClr val="accent2"/>
            </a:solidFill>
            <a:ln>
              <a:noFill/>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8" name="Google Shape;1778;p113"/>
          <p:cNvSpPr/>
          <p:nvPr/>
        </p:nvSpPr>
        <p:spPr>
          <a:xfrm>
            <a:off x="5932038" y="859288"/>
            <a:ext cx="2245179" cy="3159787"/>
          </a:xfrm>
          <a:custGeom>
            <a:avLst/>
            <a:gdLst/>
            <a:ahLst/>
            <a:cxnLst/>
            <a:rect l="l" t="t" r="r" b="b"/>
            <a:pathLst>
              <a:path w="37092" h="52202" extrusionOk="0">
                <a:moveTo>
                  <a:pt x="1142" y="1"/>
                </a:moveTo>
                <a:cubicBezTo>
                  <a:pt x="571" y="1"/>
                  <a:pt x="0" y="571"/>
                  <a:pt x="0" y="1142"/>
                </a:cubicBezTo>
                <a:lnTo>
                  <a:pt x="0" y="51061"/>
                </a:lnTo>
                <a:cubicBezTo>
                  <a:pt x="0" y="51631"/>
                  <a:pt x="571" y="52202"/>
                  <a:pt x="1142" y="52202"/>
                </a:cubicBezTo>
                <a:lnTo>
                  <a:pt x="35950" y="52202"/>
                </a:lnTo>
                <a:cubicBezTo>
                  <a:pt x="36818" y="52202"/>
                  <a:pt x="37092" y="51631"/>
                  <a:pt x="37092" y="51061"/>
                </a:cubicBezTo>
                <a:lnTo>
                  <a:pt x="37092" y="1142"/>
                </a:lnTo>
                <a:cubicBezTo>
                  <a:pt x="37092" y="571"/>
                  <a:pt x="36818" y="1"/>
                  <a:pt x="35950" y="1"/>
                </a:cubicBezTo>
                <a:close/>
              </a:path>
            </a:pathLst>
          </a:custGeom>
          <a:solidFill>
            <a:schemeClr val="accent6"/>
          </a:solidFill>
          <a:ln>
            <a:noFill/>
          </a:ln>
          <a:effectLst>
            <a:outerShdw blurRad="57150" dist="19050" dir="5400000" algn="bl" rotWithShape="0">
              <a:schemeClr val="dk1">
                <a:alpha val="176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113"/>
          <p:cNvSpPr txBox="1">
            <a:spLocks noGrp="1"/>
          </p:cNvSpPr>
          <p:nvPr>
            <p:ph type="title"/>
          </p:nvPr>
        </p:nvSpPr>
        <p:spPr>
          <a:xfrm>
            <a:off x="387775" y="598700"/>
            <a:ext cx="5662500" cy="572700"/>
          </a:xfrm>
          <a:prstGeom prst="rect">
            <a:avLst/>
          </a:prstGeom>
          <a:noFill/>
          <a:ln>
            <a:noFill/>
          </a:ln>
        </p:spPr>
        <p:txBody>
          <a:bodyPr spcFirstLastPara="1" wrap="square" lIns="91425" tIns="91425" rIns="91425" bIns="91425" anchor="t" anchorCtr="0">
            <a:noAutofit/>
          </a:bodyPr>
          <a:lstStyle/>
          <a:p>
            <a:pPr lvl="0" algn="ctr"/>
            <a:r>
              <a:rPr lang="fr" dirty="0"/>
              <a:t>4.5 </a:t>
            </a:r>
            <a:r>
              <a:rPr lang="en-US" dirty="0"/>
              <a:t>Purchase Management</a:t>
            </a:r>
            <a:endParaRPr dirty="0"/>
          </a:p>
        </p:txBody>
      </p:sp>
      <p:sp>
        <p:nvSpPr>
          <p:cNvPr id="1780" name="Google Shape;1780;p113"/>
          <p:cNvSpPr txBox="1"/>
          <p:nvPr/>
        </p:nvSpPr>
        <p:spPr>
          <a:xfrm>
            <a:off x="757218" y="1325818"/>
            <a:ext cx="4632900" cy="3200846"/>
          </a:xfrm>
          <a:prstGeom prst="rect">
            <a:avLst/>
          </a:prstGeom>
          <a:noFill/>
          <a:ln>
            <a:noFill/>
          </a:ln>
        </p:spPr>
        <p:txBody>
          <a:bodyPr spcFirstLastPara="1" wrap="square" lIns="91425" tIns="91425" rIns="91425" bIns="91425" anchor="t" anchorCtr="0">
            <a:spAutoFit/>
          </a:bodyPr>
          <a:lstStyle/>
          <a:p>
            <a:pPr lvl="0"/>
            <a:r>
              <a:rPr lang="en-US" b="1" dirty="0">
                <a:solidFill>
                  <a:srgbClr val="333333"/>
                </a:solidFill>
                <a:latin typeface="Darker Grotesque"/>
                <a:ea typeface="Darker Grotesque"/>
                <a:cs typeface="Darker Grotesque"/>
                <a:sym typeface="Darker Grotesque"/>
              </a:rPr>
              <a:t>Entity</a:t>
            </a:r>
          </a:p>
          <a:p>
            <a:pPr lvl="0"/>
            <a:endParaRPr lang="en-US" b="1" dirty="0">
              <a:solidFill>
                <a:schemeClr val="bg1"/>
              </a:solidFill>
              <a:latin typeface="Darker Grotesque"/>
              <a:ea typeface="Darker Grotesque"/>
              <a:cs typeface="Darker Grotesque"/>
              <a:sym typeface="Darker Grotesque"/>
            </a:endParaRPr>
          </a:p>
          <a:p>
            <a:pPr lvl="0"/>
            <a:r>
              <a:rPr lang="en-US" b="1" dirty="0">
                <a:solidFill>
                  <a:schemeClr val="bg1"/>
                </a:solidFill>
                <a:latin typeface="Darker Grotesque"/>
                <a:ea typeface="Darker Grotesque"/>
                <a:cs typeface="Darker Grotesque"/>
                <a:sym typeface="Darker Grotesque"/>
              </a:rPr>
              <a:t>Client</a:t>
            </a:r>
          </a:p>
          <a:p>
            <a:pPr lvl="0"/>
            <a:r>
              <a:rPr lang="en-US" b="1" dirty="0">
                <a:solidFill>
                  <a:schemeClr val="bg1"/>
                </a:solidFill>
                <a:latin typeface="Darker Grotesque"/>
                <a:ea typeface="Darker Grotesque"/>
                <a:cs typeface="Darker Grotesque"/>
                <a:sym typeface="Darker Grotesque"/>
              </a:rPr>
              <a:t>User</a:t>
            </a:r>
          </a:p>
          <a:p>
            <a:pPr lvl="0"/>
            <a:r>
              <a:rPr lang="en-US" b="1" dirty="0">
                <a:solidFill>
                  <a:schemeClr val="bg1"/>
                </a:solidFill>
                <a:latin typeface="Darker Grotesque"/>
                <a:ea typeface="Darker Grotesque"/>
                <a:cs typeface="Darker Grotesque"/>
                <a:sym typeface="Darker Grotesque"/>
              </a:rPr>
              <a:t>Client</a:t>
            </a:r>
          </a:p>
          <a:p>
            <a:pPr lvl="0"/>
            <a:endParaRPr lang="en-US" b="1" dirty="0">
              <a:solidFill>
                <a:srgbClr val="333333"/>
              </a:solidFill>
              <a:latin typeface="Darker Grotesque"/>
              <a:ea typeface="Darker Grotesque"/>
              <a:cs typeface="Darker Grotesque"/>
              <a:sym typeface="Darker Grotesque"/>
            </a:endParaRPr>
          </a:p>
          <a:p>
            <a:pPr lvl="0"/>
            <a:r>
              <a:rPr lang="en-US" b="1" dirty="0">
                <a:solidFill>
                  <a:srgbClr val="333333"/>
                </a:solidFill>
                <a:latin typeface="Darker Grotesque"/>
                <a:ea typeface="Darker Grotesque"/>
                <a:cs typeface="Darker Grotesque"/>
                <a:sym typeface="Darker Grotesque"/>
              </a:rPr>
              <a:t>CRUD</a:t>
            </a:r>
          </a:p>
          <a:p>
            <a:pPr lvl="0"/>
            <a:endParaRPr lang="en-US" b="1" dirty="0">
              <a:solidFill>
                <a:srgbClr val="333333"/>
              </a:solidFill>
              <a:latin typeface="Darker Grotesque"/>
              <a:ea typeface="Darker Grotesque"/>
              <a:cs typeface="Darker Grotesque"/>
              <a:sym typeface="Darker Grotesque"/>
            </a:endParaRPr>
          </a:p>
          <a:p>
            <a:pPr lvl="0"/>
            <a:r>
              <a:rPr lang="en-US" b="1" dirty="0">
                <a:solidFill>
                  <a:schemeClr val="bg1"/>
                </a:solidFill>
                <a:latin typeface="Darker Grotesque"/>
                <a:ea typeface="Darker Grotesque"/>
                <a:cs typeface="Darker Grotesque"/>
                <a:sym typeface="Darker Grotesque"/>
              </a:rPr>
              <a:t>View or delete an item</a:t>
            </a:r>
          </a:p>
          <a:p>
            <a:pPr lvl="0"/>
            <a:r>
              <a:rPr lang="en-US" b="1" dirty="0">
                <a:solidFill>
                  <a:schemeClr val="bg1"/>
                </a:solidFill>
                <a:latin typeface="Darker Grotesque"/>
                <a:ea typeface="Darker Grotesque"/>
                <a:cs typeface="Darker Grotesque"/>
                <a:sym typeface="Darker Grotesque"/>
              </a:rPr>
              <a:t>Manage items</a:t>
            </a:r>
          </a:p>
          <a:p>
            <a:pPr lvl="0"/>
            <a:endParaRPr lang="en-US" b="1" dirty="0">
              <a:solidFill>
                <a:srgbClr val="333333"/>
              </a:solidFill>
              <a:latin typeface="Darker Grotesque"/>
              <a:ea typeface="Darker Grotesque"/>
              <a:cs typeface="Darker Grotesque"/>
              <a:sym typeface="Darker Grotesque"/>
            </a:endParaRPr>
          </a:p>
          <a:p>
            <a:pPr lvl="0"/>
            <a:r>
              <a:rPr lang="en-US" b="1" dirty="0">
                <a:solidFill>
                  <a:srgbClr val="333333"/>
                </a:solidFill>
                <a:latin typeface="Darker Grotesque"/>
                <a:ea typeface="Darker Grotesque"/>
                <a:cs typeface="Darker Grotesque"/>
                <a:sym typeface="Darker Grotesque"/>
              </a:rPr>
              <a:t>Operations / Features</a:t>
            </a:r>
          </a:p>
          <a:p>
            <a:pPr lvl="0"/>
            <a:endParaRPr lang="en-US" b="1" dirty="0">
              <a:solidFill>
                <a:srgbClr val="333333"/>
              </a:solidFill>
              <a:latin typeface="Darker Grotesque"/>
              <a:ea typeface="Darker Grotesque"/>
              <a:cs typeface="Darker Grotesque"/>
              <a:sym typeface="Darker Grotesque"/>
            </a:endParaRPr>
          </a:p>
          <a:p>
            <a:pPr lvl="0"/>
            <a:r>
              <a:rPr lang="en-US" b="1" dirty="0">
                <a:solidFill>
                  <a:schemeClr val="bg1"/>
                </a:solidFill>
                <a:latin typeface="Darker Grotesque"/>
                <a:ea typeface="Darker Grotesque"/>
                <a:cs typeface="Darker Grotesque"/>
                <a:sym typeface="Darker Grotesque"/>
              </a:rPr>
              <a:t>Manage items</a:t>
            </a:r>
            <a:endParaRPr b="1" dirty="0">
              <a:solidFill>
                <a:schemeClr val="bg1"/>
              </a:solidFill>
              <a:latin typeface="Darker Grotesque"/>
              <a:ea typeface="Darker Grotesque"/>
              <a:cs typeface="Darker Grotesque"/>
              <a:sym typeface="Darker Grotesque"/>
            </a:endParaRPr>
          </a:p>
        </p:txBody>
      </p:sp>
      <p:grpSp>
        <p:nvGrpSpPr>
          <p:cNvPr id="1781" name="Google Shape;1781;p113"/>
          <p:cNvGrpSpPr/>
          <p:nvPr/>
        </p:nvGrpSpPr>
        <p:grpSpPr>
          <a:xfrm>
            <a:off x="6050226" y="966741"/>
            <a:ext cx="2008800" cy="146100"/>
            <a:chOff x="847125" y="3296850"/>
            <a:chExt cx="2008800" cy="146100"/>
          </a:xfrm>
        </p:grpSpPr>
        <p:sp>
          <p:nvSpPr>
            <p:cNvPr id="1782" name="Google Shape;1782;p113"/>
            <p:cNvSpPr/>
            <p:nvPr/>
          </p:nvSpPr>
          <p:spPr>
            <a:xfrm>
              <a:off x="847125" y="3296850"/>
              <a:ext cx="2008800" cy="1461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83" name="Google Shape;1783;p113"/>
            <p:cNvGrpSpPr/>
            <p:nvPr/>
          </p:nvGrpSpPr>
          <p:grpSpPr>
            <a:xfrm rot="10800000" flipH="1">
              <a:off x="878210" y="3322948"/>
              <a:ext cx="429322" cy="93999"/>
              <a:chOff x="5795037" y="809024"/>
              <a:chExt cx="431653" cy="94500"/>
            </a:xfrm>
          </p:grpSpPr>
          <p:sp>
            <p:nvSpPr>
              <p:cNvPr id="1784" name="Google Shape;1784;p113"/>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113"/>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113"/>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1787" name="Google Shape;1787;p113"/>
          <p:cNvPicPr preferRelativeResize="0"/>
          <p:nvPr/>
        </p:nvPicPr>
        <p:blipFill>
          <a:blip r:embed="rId3">
            <a:alphaModFix/>
          </a:blip>
          <a:stretch>
            <a:fillRect/>
          </a:stretch>
        </p:blipFill>
        <p:spPr>
          <a:xfrm>
            <a:off x="5932038" y="1331750"/>
            <a:ext cx="2245175" cy="2480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114"/>
          <p:cNvSpPr txBox="1">
            <a:spLocks noGrp="1"/>
          </p:cNvSpPr>
          <p:nvPr>
            <p:ph type="title"/>
          </p:nvPr>
        </p:nvSpPr>
        <p:spPr>
          <a:xfrm>
            <a:off x="181676" y="740615"/>
            <a:ext cx="5725800" cy="572700"/>
          </a:xfrm>
          <a:prstGeom prst="rect">
            <a:avLst/>
          </a:prstGeom>
          <a:noFill/>
          <a:ln>
            <a:noFill/>
          </a:ln>
        </p:spPr>
        <p:txBody>
          <a:bodyPr spcFirstLastPara="1" wrap="square" lIns="91425" tIns="91425" rIns="91425" bIns="91425" anchor="t" anchorCtr="0">
            <a:noAutofit/>
          </a:bodyPr>
          <a:lstStyle/>
          <a:p>
            <a:pPr lvl="0"/>
            <a:r>
              <a:rPr lang="en-US" sz="2800" dirty="0"/>
              <a:t>Graphic Charter</a:t>
            </a:r>
            <a:endParaRPr sz="2800" dirty="0"/>
          </a:p>
        </p:txBody>
      </p:sp>
      <p:grpSp>
        <p:nvGrpSpPr>
          <p:cNvPr id="1793" name="Google Shape;1793;p114"/>
          <p:cNvGrpSpPr/>
          <p:nvPr/>
        </p:nvGrpSpPr>
        <p:grpSpPr>
          <a:xfrm>
            <a:off x="551813" y="1681830"/>
            <a:ext cx="3720296" cy="2748442"/>
            <a:chOff x="775177" y="1521287"/>
            <a:chExt cx="3720296" cy="2748442"/>
          </a:xfrm>
        </p:grpSpPr>
        <p:sp>
          <p:nvSpPr>
            <p:cNvPr id="1794" name="Google Shape;1794;p114"/>
            <p:cNvSpPr/>
            <p:nvPr/>
          </p:nvSpPr>
          <p:spPr>
            <a:xfrm>
              <a:off x="1883717" y="3683356"/>
              <a:ext cx="572738" cy="572738"/>
            </a:xfrm>
            <a:custGeom>
              <a:avLst/>
              <a:gdLst/>
              <a:ahLst/>
              <a:cxnLst/>
              <a:rect l="l" t="t" r="r" b="b"/>
              <a:pathLst>
                <a:path w="53179" h="53179" extrusionOk="0">
                  <a:moveTo>
                    <a:pt x="26589" y="0"/>
                  </a:moveTo>
                  <a:cubicBezTo>
                    <a:pt x="11935" y="0"/>
                    <a:pt x="0" y="11934"/>
                    <a:pt x="0" y="26589"/>
                  </a:cubicBezTo>
                  <a:cubicBezTo>
                    <a:pt x="0" y="41243"/>
                    <a:pt x="11935" y="53178"/>
                    <a:pt x="26589" y="53178"/>
                  </a:cubicBezTo>
                  <a:cubicBezTo>
                    <a:pt x="41260" y="53178"/>
                    <a:pt x="53178" y="41243"/>
                    <a:pt x="53178" y="26589"/>
                  </a:cubicBezTo>
                  <a:cubicBezTo>
                    <a:pt x="53178" y="11934"/>
                    <a:pt x="41260" y="0"/>
                    <a:pt x="26589" y="0"/>
                  </a:cubicBezTo>
                  <a:close/>
                </a:path>
              </a:pathLst>
            </a:custGeom>
            <a:solidFill>
              <a:schemeClr val="accent4"/>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114"/>
            <p:cNvSpPr/>
            <p:nvPr/>
          </p:nvSpPr>
          <p:spPr>
            <a:xfrm>
              <a:off x="1396417" y="1521287"/>
              <a:ext cx="3099056" cy="1997739"/>
            </a:xfrm>
            <a:custGeom>
              <a:avLst/>
              <a:gdLst/>
              <a:ahLst/>
              <a:cxnLst/>
              <a:rect l="l" t="t" r="r" b="b"/>
              <a:pathLst>
                <a:path w="208165" h="134189" extrusionOk="0">
                  <a:moveTo>
                    <a:pt x="4416" y="1"/>
                  </a:moveTo>
                  <a:cubicBezTo>
                    <a:pt x="1982" y="1"/>
                    <a:pt x="1" y="1964"/>
                    <a:pt x="1" y="4399"/>
                  </a:cubicBezTo>
                  <a:lnTo>
                    <a:pt x="1" y="129790"/>
                  </a:lnTo>
                  <a:cubicBezTo>
                    <a:pt x="1" y="132224"/>
                    <a:pt x="1982" y="134188"/>
                    <a:pt x="4416" y="134188"/>
                  </a:cubicBezTo>
                  <a:lnTo>
                    <a:pt x="203766" y="134188"/>
                  </a:lnTo>
                  <a:cubicBezTo>
                    <a:pt x="206200" y="134188"/>
                    <a:pt x="208164" y="132224"/>
                    <a:pt x="208164" y="129790"/>
                  </a:cubicBezTo>
                  <a:lnTo>
                    <a:pt x="208164" y="4399"/>
                  </a:lnTo>
                  <a:cubicBezTo>
                    <a:pt x="208164" y="1964"/>
                    <a:pt x="206200" y="1"/>
                    <a:pt x="203766" y="1"/>
                  </a:cubicBezTo>
                  <a:close/>
                </a:path>
              </a:pathLst>
            </a:custGeom>
            <a:solidFill>
              <a:schemeClr val="accent6"/>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114"/>
            <p:cNvSpPr/>
            <p:nvPr/>
          </p:nvSpPr>
          <p:spPr>
            <a:xfrm>
              <a:off x="1553868" y="1979852"/>
              <a:ext cx="998371" cy="1381977"/>
            </a:xfrm>
            <a:custGeom>
              <a:avLst/>
              <a:gdLst/>
              <a:ahLst/>
              <a:cxnLst/>
              <a:rect l="l" t="t" r="r" b="b"/>
              <a:pathLst>
                <a:path w="67061" h="92828" extrusionOk="0">
                  <a:moveTo>
                    <a:pt x="1746" y="1"/>
                  </a:moveTo>
                  <a:cubicBezTo>
                    <a:pt x="790" y="1"/>
                    <a:pt x="0" y="790"/>
                    <a:pt x="0" y="1764"/>
                  </a:cubicBezTo>
                  <a:lnTo>
                    <a:pt x="0" y="91065"/>
                  </a:lnTo>
                  <a:cubicBezTo>
                    <a:pt x="0" y="92039"/>
                    <a:pt x="790" y="92827"/>
                    <a:pt x="1746" y="92827"/>
                  </a:cubicBezTo>
                  <a:lnTo>
                    <a:pt x="65315" y="92827"/>
                  </a:lnTo>
                  <a:cubicBezTo>
                    <a:pt x="66271" y="92827"/>
                    <a:pt x="67061" y="92039"/>
                    <a:pt x="67061" y="91065"/>
                  </a:cubicBezTo>
                  <a:lnTo>
                    <a:pt x="67061" y="1764"/>
                  </a:lnTo>
                  <a:cubicBezTo>
                    <a:pt x="67061" y="790"/>
                    <a:pt x="66271" y="1"/>
                    <a:pt x="65315" y="1"/>
                  </a:cubicBezTo>
                  <a:close/>
                </a:path>
              </a:pathLst>
            </a:custGeom>
            <a:solidFill>
              <a:srgbClr val="FFFFFF"/>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114"/>
            <p:cNvSpPr/>
            <p:nvPr/>
          </p:nvSpPr>
          <p:spPr>
            <a:xfrm>
              <a:off x="1566850" y="1993102"/>
              <a:ext cx="972392" cy="1355730"/>
            </a:xfrm>
            <a:custGeom>
              <a:avLst/>
              <a:gdLst/>
              <a:ahLst/>
              <a:cxnLst/>
              <a:rect l="l" t="t" r="r" b="b"/>
              <a:pathLst>
                <a:path w="65316" h="91065" extrusionOk="0">
                  <a:moveTo>
                    <a:pt x="874" y="1"/>
                  </a:moveTo>
                  <a:cubicBezTo>
                    <a:pt x="404" y="1"/>
                    <a:pt x="1" y="386"/>
                    <a:pt x="1" y="874"/>
                  </a:cubicBezTo>
                  <a:lnTo>
                    <a:pt x="1" y="90175"/>
                  </a:lnTo>
                  <a:cubicBezTo>
                    <a:pt x="1" y="90662"/>
                    <a:pt x="404" y="91064"/>
                    <a:pt x="874" y="91064"/>
                  </a:cubicBezTo>
                  <a:lnTo>
                    <a:pt x="64443" y="91064"/>
                  </a:lnTo>
                  <a:cubicBezTo>
                    <a:pt x="64913" y="91064"/>
                    <a:pt x="65316" y="90662"/>
                    <a:pt x="65316" y="90175"/>
                  </a:cubicBezTo>
                  <a:lnTo>
                    <a:pt x="65316" y="874"/>
                  </a:lnTo>
                  <a:cubicBezTo>
                    <a:pt x="65316" y="386"/>
                    <a:pt x="64913" y="1"/>
                    <a:pt x="64443" y="1"/>
                  </a:cubicBezTo>
                  <a:close/>
                </a:path>
              </a:pathLst>
            </a:custGeom>
            <a:solidFill>
              <a:schemeClr val="accent2"/>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114"/>
            <p:cNvSpPr/>
            <p:nvPr/>
          </p:nvSpPr>
          <p:spPr>
            <a:xfrm>
              <a:off x="1566850" y="2519643"/>
              <a:ext cx="972392" cy="829189"/>
            </a:xfrm>
            <a:custGeom>
              <a:avLst/>
              <a:gdLst/>
              <a:ahLst/>
              <a:cxnLst/>
              <a:rect l="l" t="t" r="r" b="b"/>
              <a:pathLst>
                <a:path w="65316" h="55697" extrusionOk="0">
                  <a:moveTo>
                    <a:pt x="18013" y="0"/>
                  </a:moveTo>
                  <a:lnTo>
                    <a:pt x="1" y="26842"/>
                  </a:lnTo>
                  <a:lnTo>
                    <a:pt x="1" y="54807"/>
                  </a:lnTo>
                  <a:cubicBezTo>
                    <a:pt x="1" y="55294"/>
                    <a:pt x="404" y="55696"/>
                    <a:pt x="874" y="55696"/>
                  </a:cubicBezTo>
                  <a:lnTo>
                    <a:pt x="64443" y="55696"/>
                  </a:lnTo>
                  <a:cubicBezTo>
                    <a:pt x="64913" y="55696"/>
                    <a:pt x="65316" y="55294"/>
                    <a:pt x="65316" y="54807"/>
                  </a:cubicBezTo>
                  <a:lnTo>
                    <a:pt x="65316" y="37014"/>
                  </a:lnTo>
                  <a:lnTo>
                    <a:pt x="55378" y="22192"/>
                  </a:lnTo>
                  <a:lnTo>
                    <a:pt x="44148" y="38961"/>
                  </a:lnTo>
                  <a:lnTo>
                    <a:pt x="43174" y="37518"/>
                  </a:lnTo>
                  <a:lnTo>
                    <a:pt x="18013" y="0"/>
                  </a:lnTo>
                  <a:close/>
                </a:path>
              </a:pathLst>
            </a:custGeom>
            <a:solidFill>
              <a:schemeClr val="dk1"/>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114"/>
            <p:cNvSpPr/>
            <p:nvPr/>
          </p:nvSpPr>
          <p:spPr>
            <a:xfrm>
              <a:off x="1553868" y="1713723"/>
              <a:ext cx="2797406" cy="132454"/>
            </a:xfrm>
            <a:custGeom>
              <a:avLst/>
              <a:gdLst/>
              <a:ahLst/>
              <a:cxnLst/>
              <a:rect l="l" t="t" r="r" b="b"/>
              <a:pathLst>
                <a:path w="187903" h="8897" extrusionOk="0">
                  <a:moveTo>
                    <a:pt x="1746" y="0"/>
                  </a:moveTo>
                  <a:cubicBezTo>
                    <a:pt x="790" y="0"/>
                    <a:pt x="0" y="788"/>
                    <a:pt x="0" y="1762"/>
                  </a:cubicBezTo>
                  <a:lnTo>
                    <a:pt x="0" y="7134"/>
                  </a:lnTo>
                  <a:cubicBezTo>
                    <a:pt x="0" y="8107"/>
                    <a:pt x="790" y="8897"/>
                    <a:pt x="1746" y="8897"/>
                  </a:cubicBezTo>
                  <a:lnTo>
                    <a:pt x="186140" y="8897"/>
                  </a:lnTo>
                  <a:cubicBezTo>
                    <a:pt x="187114" y="8897"/>
                    <a:pt x="187902" y="8107"/>
                    <a:pt x="187902" y="7134"/>
                  </a:cubicBezTo>
                  <a:lnTo>
                    <a:pt x="187902" y="1762"/>
                  </a:lnTo>
                  <a:cubicBezTo>
                    <a:pt x="187902" y="788"/>
                    <a:pt x="187114" y="0"/>
                    <a:pt x="186140" y="0"/>
                  </a:cubicBezTo>
                  <a:close/>
                </a:path>
              </a:pathLst>
            </a:custGeom>
            <a:solidFill>
              <a:schemeClr val="accent1"/>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114"/>
            <p:cNvSpPr/>
            <p:nvPr/>
          </p:nvSpPr>
          <p:spPr>
            <a:xfrm>
              <a:off x="1635823" y="1760202"/>
              <a:ext cx="1064352" cy="39497"/>
            </a:xfrm>
            <a:custGeom>
              <a:avLst/>
              <a:gdLst/>
              <a:ahLst/>
              <a:cxnLst/>
              <a:rect l="l" t="t" r="r" b="b"/>
              <a:pathLst>
                <a:path w="71493" h="2653" extrusionOk="0">
                  <a:moveTo>
                    <a:pt x="1310" y="0"/>
                  </a:moveTo>
                  <a:cubicBezTo>
                    <a:pt x="589" y="0"/>
                    <a:pt x="1" y="605"/>
                    <a:pt x="1" y="1326"/>
                  </a:cubicBezTo>
                  <a:cubicBezTo>
                    <a:pt x="1" y="2064"/>
                    <a:pt x="589" y="2653"/>
                    <a:pt x="1310" y="2653"/>
                  </a:cubicBezTo>
                  <a:lnTo>
                    <a:pt x="70184" y="2653"/>
                  </a:lnTo>
                  <a:cubicBezTo>
                    <a:pt x="70905" y="2653"/>
                    <a:pt x="71493" y="2064"/>
                    <a:pt x="71493" y="1326"/>
                  </a:cubicBezTo>
                  <a:cubicBezTo>
                    <a:pt x="71493" y="605"/>
                    <a:pt x="70905" y="0"/>
                    <a:pt x="70184" y="0"/>
                  </a:cubicBezTo>
                  <a:close/>
                </a:path>
              </a:pathLst>
            </a:custGeom>
            <a:solidFill>
              <a:schemeClr val="accent6"/>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114"/>
            <p:cNvSpPr/>
            <p:nvPr/>
          </p:nvSpPr>
          <p:spPr>
            <a:xfrm>
              <a:off x="2809360" y="1760202"/>
              <a:ext cx="458595" cy="39497"/>
            </a:xfrm>
            <a:custGeom>
              <a:avLst/>
              <a:gdLst/>
              <a:ahLst/>
              <a:cxnLst/>
              <a:rect l="l" t="t" r="r" b="b"/>
              <a:pathLst>
                <a:path w="30804" h="2653" extrusionOk="0">
                  <a:moveTo>
                    <a:pt x="1327" y="0"/>
                  </a:moveTo>
                  <a:cubicBezTo>
                    <a:pt x="605" y="0"/>
                    <a:pt x="1" y="605"/>
                    <a:pt x="1" y="1326"/>
                  </a:cubicBezTo>
                  <a:cubicBezTo>
                    <a:pt x="1" y="2064"/>
                    <a:pt x="605" y="2653"/>
                    <a:pt x="1327" y="2653"/>
                  </a:cubicBezTo>
                  <a:lnTo>
                    <a:pt x="29477" y="2653"/>
                  </a:lnTo>
                  <a:cubicBezTo>
                    <a:pt x="30215" y="2653"/>
                    <a:pt x="30804" y="2064"/>
                    <a:pt x="30804" y="1326"/>
                  </a:cubicBezTo>
                  <a:cubicBezTo>
                    <a:pt x="30804" y="605"/>
                    <a:pt x="30215" y="0"/>
                    <a:pt x="29477" y="0"/>
                  </a:cubicBezTo>
                  <a:close/>
                </a:path>
              </a:pathLst>
            </a:custGeom>
            <a:solidFill>
              <a:schemeClr val="accent6"/>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114"/>
            <p:cNvSpPr/>
            <p:nvPr/>
          </p:nvSpPr>
          <p:spPr>
            <a:xfrm>
              <a:off x="775177" y="1606057"/>
              <a:ext cx="412845" cy="137159"/>
            </a:xfrm>
            <a:custGeom>
              <a:avLst/>
              <a:gdLst/>
              <a:ahLst/>
              <a:cxnLst/>
              <a:rect l="l" t="t" r="r" b="b"/>
              <a:pathLst>
                <a:path w="27731" h="9213" extrusionOk="0">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114"/>
            <p:cNvSpPr/>
            <p:nvPr/>
          </p:nvSpPr>
          <p:spPr>
            <a:xfrm>
              <a:off x="956864" y="1610434"/>
              <a:ext cx="214663" cy="117835"/>
            </a:xfrm>
            <a:custGeom>
              <a:avLst/>
              <a:gdLst/>
              <a:ahLst/>
              <a:cxnLst/>
              <a:rect l="l" t="t" r="r" b="b"/>
              <a:pathLst>
                <a:path w="14419" h="7915" extrusionOk="0">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114"/>
            <p:cNvSpPr/>
            <p:nvPr/>
          </p:nvSpPr>
          <p:spPr>
            <a:xfrm>
              <a:off x="813661" y="1689516"/>
              <a:ext cx="66741" cy="38574"/>
            </a:xfrm>
            <a:custGeom>
              <a:avLst/>
              <a:gdLst/>
              <a:ahLst/>
              <a:cxnLst/>
              <a:rect l="l" t="t" r="r" b="b"/>
              <a:pathLst>
                <a:path w="4483" h="2591" extrusionOk="0">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114"/>
            <p:cNvSpPr/>
            <p:nvPr/>
          </p:nvSpPr>
          <p:spPr>
            <a:xfrm>
              <a:off x="1553868" y="1593507"/>
              <a:ext cx="48250" cy="48489"/>
            </a:xfrm>
            <a:custGeom>
              <a:avLst/>
              <a:gdLst/>
              <a:ahLst/>
              <a:cxnLst/>
              <a:rect l="l" t="t" r="r" b="b"/>
              <a:pathLst>
                <a:path w="3241" h="3257" extrusionOk="0">
                  <a:moveTo>
                    <a:pt x="1612" y="0"/>
                  </a:moveTo>
                  <a:cubicBezTo>
                    <a:pt x="723" y="0"/>
                    <a:pt x="0" y="739"/>
                    <a:pt x="0" y="1629"/>
                  </a:cubicBezTo>
                  <a:cubicBezTo>
                    <a:pt x="0" y="2518"/>
                    <a:pt x="723" y="3257"/>
                    <a:pt x="1612" y="3257"/>
                  </a:cubicBezTo>
                  <a:cubicBezTo>
                    <a:pt x="2518" y="3257"/>
                    <a:pt x="3240" y="2518"/>
                    <a:pt x="3240" y="1629"/>
                  </a:cubicBezTo>
                  <a:cubicBezTo>
                    <a:pt x="3240" y="739"/>
                    <a:pt x="2518" y="0"/>
                    <a:pt x="1612" y="0"/>
                  </a:cubicBezTo>
                  <a:close/>
                </a:path>
              </a:pathLst>
            </a:custGeom>
            <a:solidFill>
              <a:schemeClr val="accent3"/>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114"/>
            <p:cNvSpPr/>
            <p:nvPr/>
          </p:nvSpPr>
          <p:spPr>
            <a:xfrm>
              <a:off x="1650324" y="1593507"/>
              <a:ext cx="48489" cy="48489"/>
            </a:xfrm>
            <a:custGeom>
              <a:avLst/>
              <a:gdLst/>
              <a:ahLst/>
              <a:cxnLst/>
              <a:rect l="l" t="t" r="r" b="b"/>
              <a:pathLst>
                <a:path w="3257" h="3257" extrusionOk="0">
                  <a:moveTo>
                    <a:pt x="1629" y="0"/>
                  </a:moveTo>
                  <a:cubicBezTo>
                    <a:pt x="723" y="0"/>
                    <a:pt x="0" y="739"/>
                    <a:pt x="0" y="1629"/>
                  </a:cubicBezTo>
                  <a:cubicBezTo>
                    <a:pt x="0" y="2518"/>
                    <a:pt x="723" y="3257"/>
                    <a:pt x="1629" y="3257"/>
                  </a:cubicBezTo>
                  <a:cubicBezTo>
                    <a:pt x="2518" y="3257"/>
                    <a:pt x="3257" y="2518"/>
                    <a:pt x="3257" y="1629"/>
                  </a:cubicBezTo>
                  <a:cubicBezTo>
                    <a:pt x="3257" y="739"/>
                    <a:pt x="2518" y="0"/>
                    <a:pt x="1629" y="0"/>
                  </a:cubicBezTo>
                  <a:close/>
                </a:path>
              </a:pathLst>
            </a:custGeom>
            <a:solidFill>
              <a:schemeClr val="accent2"/>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114"/>
            <p:cNvSpPr/>
            <p:nvPr/>
          </p:nvSpPr>
          <p:spPr>
            <a:xfrm>
              <a:off x="1746780" y="1593507"/>
              <a:ext cx="48503" cy="48489"/>
            </a:xfrm>
            <a:custGeom>
              <a:avLst/>
              <a:gdLst/>
              <a:ahLst/>
              <a:cxnLst/>
              <a:rect l="l" t="t" r="r" b="b"/>
              <a:pathLst>
                <a:path w="3258" h="3257" extrusionOk="0">
                  <a:moveTo>
                    <a:pt x="1630" y="0"/>
                  </a:moveTo>
                  <a:cubicBezTo>
                    <a:pt x="739" y="0"/>
                    <a:pt x="1" y="739"/>
                    <a:pt x="1" y="1629"/>
                  </a:cubicBezTo>
                  <a:cubicBezTo>
                    <a:pt x="1" y="2518"/>
                    <a:pt x="739" y="3257"/>
                    <a:pt x="1630" y="3257"/>
                  </a:cubicBezTo>
                  <a:cubicBezTo>
                    <a:pt x="2536" y="3257"/>
                    <a:pt x="3257" y="2518"/>
                    <a:pt x="3257" y="1629"/>
                  </a:cubicBezTo>
                  <a:cubicBezTo>
                    <a:pt x="3257" y="739"/>
                    <a:pt x="2536" y="0"/>
                    <a:pt x="1630" y="0"/>
                  </a:cubicBezTo>
                  <a:close/>
                </a:path>
              </a:pathLst>
            </a:custGeom>
            <a:solidFill>
              <a:schemeClr val="accent4"/>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114"/>
            <p:cNvSpPr/>
            <p:nvPr/>
          </p:nvSpPr>
          <p:spPr>
            <a:xfrm>
              <a:off x="2583350" y="1979850"/>
              <a:ext cx="1767861" cy="1355769"/>
            </a:xfrm>
            <a:custGeom>
              <a:avLst/>
              <a:gdLst/>
              <a:ahLst/>
              <a:cxnLst/>
              <a:rect l="l" t="t" r="r" b="b"/>
              <a:pathLst>
                <a:path w="72617" h="51316" extrusionOk="0">
                  <a:moveTo>
                    <a:pt x="2351" y="0"/>
                  </a:moveTo>
                  <a:cubicBezTo>
                    <a:pt x="1042" y="0"/>
                    <a:pt x="1" y="1058"/>
                    <a:pt x="1" y="2350"/>
                  </a:cubicBezTo>
                  <a:lnTo>
                    <a:pt x="1" y="48966"/>
                  </a:lnTo>
                  <a:cubicBezTo>
                    <a:pt x="1" y="50257"/>
                    <a:pt x="1042" y="51316"/>
                    <a:pt x="2351" y="51316"/>
                  </a:cubicBezTo>
                  <a:lnTo>
                    <a:pt x="70267" y="51316"/>
                  </a:lnTo>
                  <a:cubicBezTo>
                    <a:pt x="71576" y="51316"/>
                    <a:pt x="72617" y="50257"/>
                    <a:pt x="72617" y="48966"/>
                  </a:cubicBezTo>
                  <a:lnTo>
                    <a:pt x="72617" y="2350"/>
                  </a:lnTo>
                  <a:cubicBezTo>
                    <a:pt x="72617" y="1058"/>
                    <a:pt x="71576" y="0"/>
                    <a:pt x="70267" y="0"/>
                  </a:cubicBezTo>
                  <a:close/>
                </a:path>
              </a:pathLst>
            </a:custGeom>
            <a:solidFill>
              <a:schemeClr val="lt1"/>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114"/>
            <p:cNvSpPr/>
            <p:nvPr/>
          </p:nvSpPr>
          <p:spPr>
            <a:xfrm>
              <a:off x="2898043" y="2191382"/>
              <a:ext cx="1138518" cy="877004"/>
            </a:xfrm>
            <a:custGeom>
              <a:avLst/>
              <a:gdLst/>
              <a:ahLst/>
              <a:cxnLst/>
              <a:rect l="l" t="t" r="r" b="b"/>
              <a:pathLst>
                <a:path w="46766" h="36024" extrusionOk="0">
                  <a:moveTo>
                    <a:pt x="2870" y="0"/>
                  </a:moveTo>
                  <a:cubicBezTo>
                    <a:pt x="1292" y="0"/>
                    <a:pt x="0" y="1276"/>
                    <a:pt x="0" y="2872"/>
                  </a:cubicBezTo>
                  <a:lnTo>
                    <a:pt x="0" y="33136"/>
                  </a:lnTo>
                  <a:cubicBezTo>
                    <a:pt x="0" y="34731"/>
                    <a:pt x="1292" y="36023"/>
                    <a:pt x="2870" y="36023"/>
                  </a:cubicBezTo>
                  <a:cubicBezTo>
                    <a:pt x="4465" y="36023"/>
                    <a:pt x="5741" y="34731"/>
                    <a:pt x="5741" y="33136"/>
                  </a:cubicBezTo>
                  <a:lnTo>
                    <a:pt x="5741" y="2872"/>
                  </a:lnTo>
                  <a:cubicBezTo>
                    <a:pt x="5741" y="1276"/>
                    <a:pt x="4465" y="0"/>
                    <a:pt x="2870" y="0"/>
                  </a:cubicBezTo>
                  <a:close/>
                  <a:moveTo>
                    <a:pt x="16551" y="0"/>
                  </a:moveTo>
                  <a:cubicBezTo>
                    <a:pt x="14956" y="0"/>
                    <a:pt x="13680" y="1276"/>
                    <a:pt x="13680" y="2872"/>
                  </a:cubicBezTo>
                  <a:lnTo>
                    <a:pt x="13680" y="33136"/>
                  </a:lnTo>
                  <a:cubicBezTo>
                    <a:pt x="13680" y="34731"/>
                    <a:pt x="14956" y="36023"/>
                    <a:pt x="16551" y="36023"/>
                  </a:cubicBezTo>
                  <a:cubicBezTo>
                    <a:pt x="18129" y="36023"/>
                    <a:pt x="19421" y="34731"/>
                    <a:pt x="19421" y="33136"/>
                  </a:cubicBezTo>
                  <a:lnTo>
                    <a:pt x="19421" y="2872"/>
                  </a:lnTo>
                  <a:cubicBezTo>
                    <a:pt x="19421" y="1276"/>
                    <a:pt x="18129" y="0"/>
                    <a:pt x="16551" y="0"/>
                  </a:cubicBezTo>
                  <a:close/>
                  <a:moveTo>
                    <a:pt x="30215" y="0"/>
                  </a:moveTo>
                  <a:cubicBezTo>
                    <a:pt x="28637" y="0"/>
                    <a:pt x="27344" y="1276"/>
                    <a:pt x="27344" y="2872"/>
                  </a:cubicBezTo>
                  <a:lnTo>
                    <a:pt x="27344" y="33136"/>
                  </a:lnTo>
                  <a:cubicBezTo>
                    <a:pt x="27344" y="34731"/>
                    <a:pt x="28637" y="36023"/>
                    <a:pt x="30215" y="36023"/>
                  </a:cubicBezTo>
                  <a:cubicBezTo>
                    <a:pt x="31809" y="36023"/>
                    <a:pt x="33085" y="34731"/>
                    <a:pt x="33085" y="33136"/>
                  </a:cubicBezTo>
                  <a:lnTo>
                    <a:pt x="33085" y="2872"/>
                  </a:lnTo>
                  <a:cubicBezTo>
                    <a:pt x="33085" y="1276"/>
                    <a:pt x="31809" y="0"/>
                    <a:pt x="30215" y="0"/>
                  </a:cubicBezTo>
                  <a:close/>
                  <a:moveTo>
                    <a:pt x="43895" y="0"/>
                  </a:moveTo>
                  <a:cubicBezTo>
                    <a:pt x="42317" y="0"/>
                    <a:pt x="41025" y="1276"/>
                    <a:pt x="41025" y="2872"/>
                  </a:cubicBezTo>
                  <a:lnTo>
                    <a:pt x="41025" y="33136"/>
                  </a:lnTo>
                  <a:cubicBezTo>
                    <a:pt x="41025" y="34731"/>
                    <a:pt x="42317" y="36023"/>
                    <a:pt x="43895" y="36023"/>
                  </a:cubicBezTo>
                  <a:cubicBezTo>
                    <a:pt x="45473" y="36023"/>
                    <a:pt x="46766" y="34731"/>
                    <a:pt x="46766" y="33136"/>
                  </a:cubicBezTo>
                  <a:lnTo>
                    <a:pt x="46766" y="2872"/>
                  </a:lnTo>
                  <a:cubicBezTo>
                    <a:pt x="46766" y="1276"/>
                    <a:pt x="45473" y="0"/>
                    <a:pt x="43895" y="0"/>
                  </a:cubicBezTo>
                  <a:close/>
                </a:path>
              </a:pathLst>
            </a:custGeom>
            <a:solidFill>
              <a:schemeClr val="accent4"/>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114"/>
            <p:cNvSpPr/>
            <p:nvPr/>
          </p:nvSpPr>
          <p:spPr>
            <a:xfrm>
              <a:off x="2898043" y="2398972"/>
              <a:ext cx="1138518" cy="669414"/>
            </a:xfrm>
            <a:custGeom>
              <a:avLst/>
              <a:gdLst/>
              <a:ahLst/>
              <a:cxnLst/>
              <a:rect l="l" t="t" r="r" b="b"/>
              <a:pathLst>
                <a:path w="46766" h="27497" extrusionOk="0">
                  <a:moveTo>
                    <a:pt x="0" y="12456"/>
                  </a:moveTo>
                  <a:lnTo>
                    <a:pt x="0" y="24609"/>
                  </a:lnTo>
                  <a:cubicBezTo>
                    <a:pt x="0" y="26204"/>
                    <a:pt x="1292" y="27496"/>
                    <a:pt x="2870" y="27496"/>
                  </a:cubicBezTo>
                  <a:cubicBezTo>
                    <a:pt x="4465" y="27496"/>
                    <a:pt x="5741" y="26204"/>
                    <a:pt x="5741" y="24609"/>
                  </a:cubicBezTo>
                  <a:lnTo>
                    <a:pt x="5741" y="12456"/>
                  </a:lnTo>
                  <a:close/>
                  <a:moveTo>
                    <a:pt x="13680" y="5994"/>
                  </a:moveTo>
                  <a:lnTo>
                    <a:pt x="13680" y="24609"/>
                  </a:lnTo>
                  <a:cubicBezTo>
                    <a:pt x="13680" y="26204"/>
                    <a:pt x="14956" y="27496"/>
                    <a:pt x="16551" y="27496"/>
                  </a:cubicBezTo>
                  <a:cubicBezTo>
                    <a:pt x="18129" y="27496"/>
                    <a:pt x="19421" y="26204"/>
                    <a:pt x="19421" y="24609"/>
                  </a:cubicBezTo>
                  <a:lnTo>
                    <a:pt x="19421" y="5994"/>
                  </a:lnTo>
                  <a:close/>
                  <a:moveTo>
                    <a:pt x="27344" y="17760"/>
                  </a:moveTo>
                  <a:lnTo>
                    <a:pt x="27344" y="24609"/>
                  </a:lnTo>
                  <a:cubicBezTo>
                    <a:pt x="27344" y="26204"/>
                    <a:pt x="28637" y="27496"/>
                    <a:pt x="30215" y="27496"/>
                  </a:cubicBezTo>
                  <a:cubicBezTo>
                    <a:pt x="31809" y="27496"/>
                    <a:pt x="33085" y="26204"/>
                    <a:pt x="33085" y="24609"/>
                  </a:cubicBezTo>
                  <a:lnTo>
                    <a:pt x="33085" y="17760"/>
                  </a:lnTo>
                  <a:close/>
                  <a:moveTo>
                    <a:pt x="41025" y="1"/>
                  </a:moveTo>
                  <a:lnTo>
                    <a:pt x="41025" y="24609"/>
                  </a:lnTo>
                  <a:cubicBezTo>
                    <a:pt x="41025" y="26204"/>
                    <a:pt x="42317" y="27496"/>
                    <a:pt x="43895" y="27496"/>
                  </a:cubicBezTo>
                  <a:cubicBezTo>
                    <a:pt x="45473" y="27496"/>
                    <a:pt x="46766" y="26204"/>
                    <a:pt x="46766" y="24609"/>
                  </a:cubicBezTo>
                  <a:lnTo>
                    <a:pt x="46766" y="1"/>
                  </a:lnTo>
                  <a:close/>
                </a:path>
              </a:pathLst>
            </a:custGeom>
            <a:solidFill>
              <a:schemeClr val="lt2"/>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114"/>
            <p:cNvSpPr/>
            <p:nvPr/>
          </p:nvSpPr>
          <p:spPr>
            <a:xfrm>
              <a:off x="1206259" y="2848776"/>
              <a:ext cx="791702" cy="791702"/>
            </a:xfrm>
            <a:custGeom>
              <a:avLst/>
              <a:gdLst/>
              <a:ahLst/>
              <a:cxnLst/>
              <a:rect l="l" t="t" r="r" b="b"/>
              <a:pathLst>
                <a:path w="53179" h="53179" extrusionOk="0">
                  <a:moveTo>
                    <a:pt x="26589" y="0"/>
                  </a:moveTo>
                  <a:cubicBezTo>
                    <a:pt x="11935" y="0"/>
                    <a:pt x="0" y="11934"/>
                    <a:pt x="0" y="26589"/>
                  </a:cubicBezTo>
                  <a:cubicBezTo>
                    <a:pt x="0" y="41243"/>
                    <a:pt x="11935" y="53178"/>
                    <a:pt x="26589" y="53178"/>
                  </a:cubicBezTo>
                  <a:cubicBezTo>
                    <a:pt x="41260" y="53178"/>
                    <a:pt x="53178" y="41243"/>
                    <a:pt x="53178" y="26589"/>
                  </a:cubicBezTo>
                  <a:cubicBezTo>
                    <a:pt x="53178" y="11934"/>
                    <a:pt x="41260" y="0"/>
                    <a:pt x="26589" y="0"/>
                  </a:cubicBezTo>
                  <a:close/>
                </a:path>
              </a:pathLst>
            </a:custGeom>
            <a:solidFill>
              <a:schemeClr val="accent4"/>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114"/>
            <p:cNvSpPr/>
            <p:nvPr/>
          </p:nvSpPr>
          <p:spPr>
            <a:xfrm>
              <a:off x="1493380" y="3048700"/>
              <a:ext cx="189950" cy="871901"/>
            </a:xfrm>
            <a:custGeom>
              <a:avLst/>
              <a:gdLst/>
              <a:ahLst/>
              <a:cxnLst/>
              <a:rect l="l" t="t" r="r" b="b"/>
              <a:pathLst>
                <a:path w="12759" h="58566" extrusionOk="0">
                  <a:moveTo>
                    <a:pt x="7303" y="0"/>
                  </a:moveTo>
                  <a:cubicBezTo>
                    <a:pt x="6816" y="0"/>
                    <a:pt x="6431" y="386"/>
                    <a:pt x="6431" y="873"/>
                  </a:cubicBezTo>
                  <a:lnTo>
                    <a:pt x="6431" y="24457"/>
                  </a:lnTo>
                  <a:lnTo>
                    <a:pt x="1596" y="19622"/>
                  </a:lnTo>
                  <a:cubicBezTo>
                    <a:pt x="1420" y="19454"/>
                    <a:pt x="1193" y="19370"/>
                    <a:pt x="969" y="19370"/>
                  </a:cubicBezTo>
                  <a:cubicBezTo>
                    <a:pt x="744" y="19370"/>
                    <a:pt x="522" y="19454"/>
                    <a:pt x="354" y="19622"/>
                  </a:cubicBezTo>
                  <a:cubicBezTo>
                    <a:pt x="1" y="19975"/>
                    <a:pt x="1" y="20529"/>
                    <a:pt x="354" y="20864"/>
                  </a:cubicBezTo>
                  <a:lnTo>
                    <a:pt x="6431" y="26941"/>
                  </a:lnTo>
                  <a:lnTo>
                    <a:pt x="6431" y="57677"/>
                  </a:lnTo>
                  <a:cubicBezTo>
                    <a:pt x="6431" y="58163"/>
                    <a:pt x="6816" y="58566"/>
                    <a:pt x="7303" y="58566"/>
                  </a:cubicBezTo>
                  <a:cubicBezTo>
                    <a:pt x="7790" y="58566"/>
                    <a:pt x="8192" y="58163"/>
                    <a:pt x="8192" y="57677"/>
                  </a:cubicBezTo>
                  <a:lnTo>
                    <a:pt x="8192" y="15343"/>
                  </a:lnTo>
                  <a:lnTo>
                    <a:pt x="12406" y="11129"/>
                  </a:lnTo>
                  <a:cubicBezTo>
                    <a:pt x="12758" y="10777"/>
                    <a:pt x="12758" y="10222"/>
                    <a:pt x="12406" y="9870"/>
                  </a:cubicBezTo>
                  <a:cubicBezTo>
                    <a:pt x="12238" y="9702"/>
                    <a:pt x="12016" y="9618"/>
                    <a:pt x="11791" y="9618"/>
                  </a:cubicBezTo>
                  <a:cubicBezTo>
                    <a:pt x="11567" y="9618"/>
                    <a:pt x="11340" y="9702"/>
                    <a:pt x="11164" y="9870"/>
                  </a:cubicBezTo>
                  <a:lnTo>
                    <a:pt x="8192" y="12858"/>
                  </a:lnTo>
                  <a:lnTo>
                    <a:pt x="8192" y="873"/>
                  </a:lnTo>
                  <a:cubicBezTo>
                    <a:pt x="8192" y="386"/>
                    <a:pt x="7790" y="0"/>
                    <a:pt x="7303" y="0"/>
                  </a:cubicBezTo>
                  <a:close/>
                </a:path>
              </a:pathLst>
            </a:custGeom>
            <a:solidFill>
              <a:schemeClr val="accent6"/>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114"/>
            <p:cNvSpPr/>
            <p:nvPr/>
          </p:nvSpPr>
          <p:spPr>
            <a:xfrm>
              <a:off x="1454896" y="3851375"/>
              <a:ext cx="290902" cy="418354"/>
            </a:xfrm>
            <a:custGeom>
              <a:avLst/>
              <a:gdLst/>
              <a:ahLst/>
              <a:cxnLst/>
              <a:rect l="l" t="t" r="r" b="b"/>
              <a:pathLst>
                <a:path w="19540" h="28101" extrusionOk="0">
                  <a:moveTo>
                    <a:pt x="1" y="1"/>
                  </a:moveTo>
                  <a:lnTo>
                    <a:pt x="1" y="28101"/>
                  </a:lnTo>
                  <a:lnTo>
                    <a:pt x="19540" y="28101"/>
                  </a:lnTo>
                  <a:lnTo>
                    <a:pt x="19540" y="1"/>
                  </a:lnTo>
                  <a:close/>
                </a:path>
              </a:pathLst>
            </a:custGeom>
            <a:gradFill>
              <a:gsLst>
                <a:gs pos="0">
                  <a:schemeClr val="accent6"/>
                </a:gs>
                <a:gs pos="100000">
                  <a:schemeClr val="accent2"/>
                </a:gs>
              </a:gsLst>
              <a:lin ang="0" scaled="0"/>
            </a:gra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114"/>
            <p:cNvSpPr/>
            <p:nvPr/>
          </p:nvSpPr>
          <p:spPr>
            <a:xfrm>
              <a:off x="2049401" y="3771015"/>
              <a:ext cx="232662" cy="420617"/>
            </a:xfrm>
            <a:custGeom>
              <a:avLst/>
              <a:gdLst/>
              <a:ahLst/>
              <a:cxnLst/>
              <a:rect l="l" t="t" r="r" b="b"/>
              <a:pathLst>
                <a:path w="15628" h="28253" extrusionOk="0">
                  <a:moveTo>
                    <a:pt x="7973" y="1"/>
                  </a:moveTo>
                  <a:cubicBezTo>
                    <a:pt x="7536" y="1"/>
                    <a:pt x="7184" y="135"/>
                    <a:pt x="6898" y="421"/>
                  </a:cubicBezTo>
                  <a:cubicBezTo>
                    <a:pt x="6614" y="706"/>
                    <a:pt x="6446" y="1075"/>
                    <a:pt x="6446" y="1478"/>
                  </a:cubicBezTo>
                  <a:lnTo>
                    <a:pt x="6446" y="2787"/>
                  </a:lnTo>
                  <a:cubicBezTo>
                    <a:pt x="4817" y="3073"/>
                    <a:pt x="3324" y="3812"/>
                    <a:pt x="2265" y="4902"/>
                  </a:cubicBezTo>
                  <a:cubicBezTo>
                    <a:pt x="1175" y="6044"/>
                    <a:pt x="520" y="7487"/>
                    <a:pt x="520" y="9116"/>
                  </a:cubicBezTo>
                  <a:cubicBezTo>
                    <a:pt x="520" y="10878"/>
                    <a:pt x="1242" y="12339"/>
                    <a:pt x="2686" y="13463"/>
                  </a:cubicBezTo>
                  <a:cubicBezTo>
                    <a:pt x="3910" y="14437"/>
                    <a:pt x="5674" y="15142"/>
                    <a:pt x="8006" y="15578"/>
                  </a:cubicBezTo>
                  <a:lnTo>
                    <a:pt x="8460" y="15713"/>
                  </a:lnTo>
                  <a:cubicBezTo>
                    <a:pt x="9517" y="15965"/>
                    <a:pt x="10206" y="16183"/>
                    <a:pt x="10826" y="16536"/>
                  </a:cubicBezTo>
                  <a:cubicBezTo>
                    <a:pt x="11717" y="17039"/>
                    <a:pt x="12169" y="17778"/>
                    <a:pt x="12169" y="18734"/>
                  </a:cubicBezTo>
                  <a:cubicBezTo>
                    <a:pt x="12169" y="19725"/>
                    <a:pt x="11649" y="20547"/>
                    <a:pt x="10844" y="21102"/>
                  </a:cubicBezTo>
                  <a:cubicBezTo>
                    <a:pt x="10072" y="21672"/>
                    <a:pt x="9013" y="21941"/>
                    <a:pt x="7973" y="21941"/>
                  </a:cubicBezTo>
                  <a:cubicBezTo>
                    <a:pt x="5891" y="21941"/>
                    <a:pt x="4264" y="21084"/>
                    <a:pt x="3290" y="19540"/>
                  </a:cubicBezTo>
                  <a:cubicBezTo>
                    <a:pt x="2719" y="18835"/>
                    <a:pt x="2182" y="18483"/>
                    <a:pt x="1679" y="18483"/>
                  </a:cubicBezTo>
                  <a:cubicBezTo>
                    <a:pt x="1444" y="18483"/>
                    <a:pt x="1191" y="18550"/>
                    <a:pt x="906" y="18718"/>
                  </a:cubicBezTo>
                  <a:cubicBezTo>
                    <a:pt x="486" y="18953"/>
                    <a:pt x="201" y="19255"/>
                    <a:pt x="83" y="19624"/>
                  </a:cubicBezTo>
                  <a:cubicBezTo>
                    <a:pt x="34" y="19808"/>
                    <a:pt x="0" y="20010"/>
                    <a:pt x="0" y="20178"/>
                  </a:cubicBezTo>
                  <a:cubicBezTo>
                    <a:pt x="0" y="20480"/>
                    <a:pt x="67" y="20799"/>
                    <a:pt x="235" y="21102"/>
                  </a:cubicBezTo>
                  <a:cubicBezTo>
                    <a:pt x="705" y="22142"/>
                    <a:pt x="1511" y="23049"/>
                    <a:pt x="2601" y="23837"/>
                  </a:cubicBezTo>
                  <a:cubicBezTo>
                    <a:pt x="3709" y="24627"/>
                    <a:pt x="5002" y="25113"/>
                    <a:pt x="6446" y="25314"/>
                  </a:cubicBezTo>
                  <a:lnTo>
                    <a:pt x="6446" y="26775"/>
                  </a:lnTo>
                  <a:cubicBezTo>
                    <a:pt x="6446" y="27615"/>
                    <a:pt x="7117" y="28252"/>
                    <a:pt x="7957" y="28252"/>
                  </a:cubicBezTo>
                  <a:cubicBezTo>
                    <a:pt x="8778" y="28252"/>
                    <a:pt x="9400" y="27615"/>
                    <a:pt x="9400" y="26775"/>
                  </a:cubicBezTo>
                  <a:lnTo>
                    <a:pt x="9400" y="25281"/>
                  </a:lnTo>
                  <a:cubicBezTo>
                    <a:pt x="11162" y="24996"/>
                    <a:pt x="12740" y="24190"/>
                    <a:pt x="13865" y="22982"/>
                  </a:cubicBezTo>
                  <a:cubicBezTo>
                    <a:pt x="14973" y="21789"/>
                    <a:pt x="15627" y="20229"/>
                    <a:pt x="15627" y="18533"/>
                  </a:cubicBezTo>
                  <a:cubicBezTo>
                    <a:pt x="15627" y="16771"/>
                    <a:pt x="14940" y="15343"/>
                    <a:pt x="13597" y="14253"/>
                  </a:cubicBezTo>
                  <a:cubicBezTo>
                    <a:pt x="12471" y="13346"/>
                    <a:pt x="10961" y="12742"/>
                    <a:pt x="9081" y="12239"/>
                  </a:cubicBezTo>
                  <a:cubicBezTo>
                    <a:pt x="7335" y="11885"/>
                    <a:pt x="6361" y="11617"/>
                    <a:pt x="5539" y="11214"/>
                  </a:cubicBezTo>
                  <a:cubicBezTo>
                    <a:pt x="4566" y="10728"/>
                    <a:pt x="4011" y="10072"/>
                    <a:pt x="4011" y="9083"/>
                  </a:cubicBezTo>
                  <a:cubicBezTo>
                    <a:pt x="4011" y="8192"/>
                    <a:pt x="4432" y="7438"/>
                    <a:pt x="5186" y="6934"/>
                  </a:cubicBezTo>
                  <a:cubicBezTo>
                    <a:pt x="5891" y="6431"/>
                    <a:pt x="6865" y="6145"/>
                    <a:pt x="7923" y="6145"/>
                  </a:cubicBezTo>
                  <a:cubicBezTo>
                    <a:pt x="8812" y="6145"/>
                    <a:pt x="9584" y="6279"/>
                    <a:pt x="10222" y="6565"/>
                  </a:cubicBezTo>
                  <a:cubicBezTo>
                    <a:pt x="10726" y="6800"/>
                    <a:pt x="11347" y="7236"/>
                    <a:pt x="12052" y="7857"/>
                  </a:cubicBezTo>
                  <a:cubicBezTo>
                    <a:pt x="12321" y="8076"/>
                    <a:pt x="12673" y="8176"/>
                    <a:pt x="13093" y="8176"/>
                  </a:cubicBezTo>
                  <a:cubicBezTo>
                    <a:pt x="13530" y="8176"/>
                    <a:pt x="13966" y="8008"/>
                    <a:pt x="14235" y="7756"/>
                  </a:cubicBezTo>
                  <a:cubicBezTo>
                    <a:pt x="14452" y="7521"/>
                    <a:pt x="14604" y="7252"/>
                    <a:pt x="14705" y="6934"/>
                  </a:cubicBezTo>
                  <a:cubicBezTo>
                    <a:pt x="14721" y="6800"/>
                    <a:pt x="14738" y="6682"/>
                    <a:pt x="14738" y="6598"/>
                  </a:cubicBezTo>
                  <a:cubicBezTo>
                    <a:pt x="14738" y="6380"/>
                    <a:pt x="14671" y="6145"/>
                    <a:pt x="14537" y="5943"/>
                  </a:cubicBezTo>
                  <a:cubicBezTo>
                    <a:pt x="13512" y="4248"/>
                    <a:pt x="11649" y="3141"/>
                    <a:pt x="9400" y="2787"/>
                  </a:cubicBezTo>
                  <a:lnTo>
                    <a:pt x="9400" y="1478"/>
                  </a:lnTo>
                  <a:cubicBezTo>
                    <a:pt x="9400" y="1075"/>
                    <a:pt x="9266" y="706"/>
                    <a:pt x="8980" y="421"/>
                  </a:cubicBezTo>
                  <a:cubicBezTo>
                    <a:pt x="8711" y="135"/>
                    <a:pt x="8376" y="1"/>
                    <a:pt x="7973" y="1"/>
                  </a:cubicBezTo>
                  <a:close/>
                </a:path>
              </a:pathLst>
            </a:custGeom>
            <a:solidFill>
              <a:schemeClr val="dk1"/>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114"/>
            <p:cNvSpPr/>
            <p:nvPr/>
          </p:nvSpPr>
          <p:spPr>
            <a:xfrm>
              <a:off x="2623388" y="3878455"/>
              <a:ext cx="412845" cy="137114"/>
            </a:xfrm>
            <a:custGeom>
              <a:avLst/>
              <a:gdLst/>
              <a:ahLst/>
              <a:cxnLst/>
              <a:rect l="l" t="t" r="r" b="b"/>
              <a:pathLst>
                <a:path w="27731" h="9210" extrusionOk="0">
                  <a:moveTo>
                    <a:pt x="17841" y="1"/>
                  </a:moveTo>
                  <a:cubicBezTo>
                    <a:pt x="15714" y="1"/>
                    <a:pt x="13590" y="679"/>
                    <a:pt x="12102" y="1875"/>
                  </a:cubicBezTo>
                  <a:cubicBezTo>
                    <a:pt x="10743" y="2965"/>
                    <a:pt x="9367" y="4762"/>
                    <a:pt x="8897" y="6658"/>
                  </a:cubicBezTo>
                  <a:cubicBezTo>
                    <a:pt x="7888" y="5841"/>
                    <a:pt x="6594" y="5411"/>
                    <a:pt x="5301" y="5411"/>
                  </a:cubicBezTo>
                  <a:cubicBezTo>
                    <a:pt x="4787" y="5411"/>
                    <a:pt x="4273" y="5479"/>
                    <a:pt x="3777" y="5617"/>
                  </a:cubicBezTo>
                  <a:cubicBezTo>
                    <a:pt x="2048" y="6121"/>
                    <a:pt x="587" y="7497"/>
                    <a:pt x="0" y="9210"/>
                  </a:cubicBezTo>
                  <a:lnTo>
                    <a:pt x="27731" y="9126"/>
                  </a:lnTo>
                  <a:cubicBezTo>
                    <a:pt x="27243" y="5684"/>
                    <a:pt x="25213" y="2898"/>
                    <a:pt x="22241" y="1136"/>
                  </a:cubicBezTo>
                  <a:cubicBezTo>
                    <a:pt x="20934" y="359"/>
                    <a:pt x="19387" y="1"/>
                    <a:pt x="17841" y="1"/>
                  </a:cubicBezTo>
                  <a:close/>
                </a:path>
              </a:pathLst>
            </a:custGeom>
            <a:solidFill>
              <a:schemeClr val="accent2"/>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114"/>
            <p:cNvSpPr/>
            <p:nvPr/>
          </p:nvSpPr>
          <p:spPr>
            <a:xfrm>
              <a:off x="2805313" y="3882951"/>
              <a:ext cx="214678" cy="117701"/>
            </a:xfrm>
            <a:custGeom>
              <a:avLst/>
              <a:gdLst/>
              <a:ahLst/>
              <a:cxnLst/>
              <a:rect l="l" t="t" r="r" b="b"/>
              <a:pathLst>
                <a:path w="14420" h="7906" extrusionOk="0">
                  <a:moveTo>
                    <a:pt x="5379" y="1"/>
                  </a:moveTo>
                  <a:cubicBezTo>
                    <a:pt x="4908" y="1"/>
                    <a:pt x="4435" y="37"/>
                    <a:pt x="3962" y="112"/>
                  </a:cubicBezTo>
                  <a:cubicBezTo>
                    <a:pt x="2837" y="280"/>
                    <a:pt x="1713" y="750"/>
                    <a:pt x="974" y="1622"/>
                  </a:cubicBezTo>
                  <a:cubicBezTo>
                    <a:pt x="252" y="2495"/>
                    <a:pt x="1" y="3805"/>
                    <a:pt x="538" y="4812"/>
                  </a:cubicBezTo>
                  <a:cubicBezTo>
                    <a:pt x="990" y="5601"/>
                    <a:pt x="1830" y="6071"/>
                    <a:pt x="2669" y="6441"/>
                  </a:cubicBezTo>
                  <a:cubicBezTo>
                    <a:pt x="4885" y="7409"/>
                    <a:pt x="7289" y="7905"/>
                    <a:pt x="9699" y="7905"/>
                  </a:cubicBezTo>
                  <a:cubicBezTo>
                    <a:pt x="10339" y="7905"/>
                    <a:pt x="10979" y="7870"/>
                    <a:pt x="11617" y="7800"/>
                  </a:cubicBezTo>
                  <a:cubicBezTo>
                    <a:pt x="12136" y="7750"/>
                    <a:pt x="12673" y="7649"/>
                    <a:pt x="13161" y="7430"/>
                  </a:cubicBezTo>
                  <a:cubicBezTo>
                    <a:pt x="13631" y="7195"/>
                    <a:pt x="14050" y="6793"/>
                    <a:pt x="14202" y="6289"/>
                  </a:cubicBezTo>
                  <a:cubicBezTo>
                    <a:pt x="14419" y="5517"/>
                    <a:pt x="13967" y="4711"/>
                    <a:pt x="13479" y="4073"/>
                  </a:cubicBezTo>
                  <a:cubicBezTo>
                    <a:pt x="11524" y="1593"/>
                    <a:pt x="8505" y="1"/>
                    <a:pt x="5379" y="1"/>
                  </a:cubicBezTo>
                  <a:close/>
                </a:path>
              </a:pathLst>
            </a:custGeom>
            <a:solidFill>
              <a:schemeClr val="lt2"/>
            </a:solidFill>
            <a:ln>
              <a:noFill/>
            </a:ln>
            <a:effectLst>
              <a:outerShdw blurRad="57150" dist="19050" dir="5400000" algn="bl" rotWithShape="0">
                <a:schemeClr val="dk1">
                  <a:alpha val="16860"/>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17" name="Google Shape;1817;p114"/>
          <p:cNvSpPr/>
          <p:nvPr/>
        </p:nvSpPr>
        <p:spPr>
          <a:xfrm>
            <a:off x="984280" y="787814"/>
            <a:ext cx="891300" cy="486300"/>
          </a:xfrm>
          <a:prstGeom prst="wedgeRoundRectCallout">
            <a:avLst>
              <a:gd name="adj1" fmla="val 36246"/>
              <a:gd name="adj2" fmla="val 86163"/>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3920"/>
              </a:schemeClr>
            </a:outerShdw>
          </a:effectLst>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fr" sz="3200" b="0" i="0" u="none" strike="noStrike" cap="none">
                <a:solidFill>
                  <a:srgbClr val="F2F2F2"/>
                </a:solidFill>
                <a:latin typeface="Arial"/>
                <a:ea typeface="Arial"/>
                <a:cs typeface="Arial"/>
                <a:sym typeface="Arial"/>
              </a:rPr>
              <a:t>0</a:t>
            </a:r>
            <a:r>
              <a:rPr lang="fr" sz="3200">
                <a:solidFill>
                  <a:srgbClr val="F2F2F2"/>
                </a:solidFill>
              </a:rPr>
              <a:t>5</a:t>
            </a:r>
            <a:r>
              <a:rPr lang="fr" sz="3200" b="0" i="0" u="none" strike="noStrike" cap="none">
                <a:solidFill>
                  <a:srgbClr val="F2F2F2"/>
                </a:solidFill>
                <a:latin typeface="Arial"/>
                <a:ea typeface="Arial"/>
                <a:cs typeface="Arial"/>
                <a:sym typeface="Arial"/>
              </a:rPr>
              <a:t> </a:t>
            </a:r>
            <a:r>
              <a:rPr lang="fr"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818" name="Google Shape;1818;p114"/>
          <p:cNvSpPr/>
          <p:nvPr/>
        </p:nvSpPr>
        <p:spPr>
          <a:xfrm>
            <a:off x="4586802" y="2303544"/>
            <a:ext cx="2301678" cy="5277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1600"/>
              </a:spcAft>
              <a:buNone/>
            </a:pPr>
            <a:r>
              <a:rPr lang="fr" sz="1400" b="1" i="0" u="none" strike="noStrike" cap="none">
                <a:solidFill>
                  <a:srgbClr val="000000"/>
                </a:solidFill>
                <a:latin typeface="Arial"/>
                <a:ea typeface="Arial"/>
                <a:cs typeface="Arial"/>
                <a:sym typeface="Arial"/>
              </a:rPr>
              <a:t>  </a:t>
            </a:r>
            <a:endParaRPr sz="1800" b="1" i="0" u="none" strike="noStrike" cap="none">
              <a:solidFill>
                <a:srgbClr val="000000"/>
              </a:solidFill>
              <a:latin typeface="Arial"/>
              <a:ea typeface="Arial"/>
              <a:cs typeface="Arial"/>
              <a:sym typeface="Arial"/>
            </a:endParaRPr>
          </a:p>
        </p:txBody>
      </p:sp>
      <p:sp>
        <p:nvSpPr>
          <p:cNvPr id="1819" name="Google Shape;1819;p114"/>
          <p:cNvSpPr/>
          <p:nvPr/>
        </p:nvSpPr>
        <p:spPr>
          <a:xfrm>
            <a:off x="4831201" y="2382797"/>
            <a:ext cx="3429000" cy="369300"/>
          </a:xfrm>
          <a:prstGeom prst="rect">
            <a:avLst/>
          </a:prstGeom>
          <a:noFill/>
          <a:ln>
            <a:noFill/>
          </a:ln>
        </p:spPr>
        <p:txBody>
          <a:bodyPr spcFirstLastPara="1" wrap="square" lIns="91425" tIns="45700" rIns="91425" bIns="45700" anchor="t" anchorCtr="0">
            <a:noAutofit/>
          </a:bodyPr>
          <a:lstStyle/>
          <a:p>
            <a:r>
              <a:rPr lang="en-US" sz="1800" b="1" dirty="0"/>
              <a:t>Design Section</a:t>
            </a:r>
            <a:endParaRPr lang="en-US"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23"/>
        <p:cNvGrpSpPr/>
        <p:nvPr/>
      </p:nvGrpSpPr>
      <p:grpSpPr>
        <a:xfrm>
          <a:off x="0" y="0"/>
          <a:ext cx="0" cy="0"/>
          <a:chOff x="0" y="0"/>
          <a:chExt cx="0" cy="0"/>
        </a:xfrm>
      </p:grpSpPr>
      <p:sp>
        <p:nvSpPr>
          <p:cNvPr id="1824" name="Google Shape;1824;p115"/>
          <p:cNvSpPr/>
          <p:nvPr/>
        </p:nvSpPr>
        <p:spPr>
          <a:xfrm>
            <a:off x="1306383" y="1495227"/>
            <a:ext cx="2066095" cy="482826"/>
          </a:xfrm>
          <a:prstGeom prst="roundRect">
            <a:avLst>
              <a:gd name="adj" fmla="val 50000"/>
            </a:avLst>
          </a:prstGeom>
          <a:solidFill>
            <a:schemeClr val="accent6"/>
          </a:solidFill>
          <a:ln>
            <a:noFill/>
          </a:ln>
          <a:effectLst>
            <a:outerShdw blurRad="57150" dist="19050" dir="5400000" algn="bl" rotWithShape="0">
              <a:schemeClr val="dk1">
                <a:alpha val="17647"/>
              </a:schemeClr>
            </a:outerShdw>
          </a:effectLst>
        </p:spPr>
        <p:txBody>
          <a:bodyPr spcFirstLastPara="1" wrap="square" lIns="91425" tIns="91425" rIns="91425" bIns="91425" anchor="ctr" anchorCtr="0">
            <a:noAutofit/>
          </a:bodyPr>
          <a:lstStyle/>
          <a:p>
            <a:pPr marL="0" lvl="0" indent="0" algn="l" rtl="0">
              <a:lnSpc>
                <a:spcPct val="115000"/>
              </a:lnSpc>
              <a:spcBef>
                <a:spcPts val="1400"/>
              </a:spcBef>
              <a:spcAft>
                <a:spcPts val="0"/>
              </a:spcAft>
              <a:buNone/>
            </a:pPr>
            <a:r>
              <a:rPr lang="fr" sz="1700" b="1" dirty="0">
                <a:solidFill>
                  <a:srgbClr val="3A858D"/>
                </a:solidFill>
              </a:rPr>
              <a:t>       LOGO :</a:t>
            </a:r>
            <a:endParaRPr sz="1700" b="1" dirty="0">
              <a:solidFill>
                <a:srgbClr val="3A858D"/>
              </a:solidFill>
            </a:endParaRPr>
          </a:p>
        </p:txBody>
      </p:sp>
      <p:sp>
        <p:nvSpPr>
          <p:cNvPr id="1825" name="Google Shape;1825;p115"/>
          <p:cNvSpPr/>
          <p:nvPr/>
        </p:nvSpPr>
        <p:spPr>
          <a:xfrm>
            <a:off x="5634375" y="1501488"/>
            <a:ext cx="1952400" cy="338100"/>
          </a:xfrm>
          <a:prstGeom prst="roundRect">
            <a:avLst>
              <a:gd name="adj" fmla="val 50000"/>
            </a:avLst>
          </a:prstGeom>
          <a:solidFill>
            <a:schemeClr val="accent6"/>
          </a:solidFill>
          <a:ln>
            <a:noFill/>
          </a:ln>
          <a:effectLst>
            <a:outerShdw blurRad="57150" dist="19050" dir="5400000" algn="bl" rotWithShape="0">
              <a:schemeClr val="dk1">
                <a:alpha val="17647"/>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700" b="1">
                <a:solidFill>
                  <a:srgbClr val="3A858D"/>
                </a:solidFill>
              </a:rPr>
              <a:t>     SLOGAN :</a:t>
            </a:r>
            <a:endParaRPr sz="1700" b="0" i="0" strike="noStrike" cap="none">
              <a:solidFill>
                <a:srgbClr val="000000"/>
              </a:solidFill>
              <a:latin typeface="Arial"/>
              <a:ea typeface="Arial"/>
              <a:cs typeface="Arial"/>
              <a:sym typeface="Arial"/>
            </a:endParaRPr>
          </a:p>
        </p:txBody>
      </p:sp>
      <p:sp>
        <p:nvSpPr>
          <p:cNvPr id="1826" name="Google Shape;1826;p115"/>
          <p:cNvSpPr/>
          <p:nvPr/>
        </p:nvSpPr>
        <p:spPr>
          <a:xfrm>
            <a:off x="836690" y="4148860"/>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27" name="Google Shape;1827;p115"/>
          <p:cNvGrpSpPr/>
          <p:nvPr/>
        </p:nvGrpSpPr>
        <p:grpSpPr>
          <a:xfrm rot="10800000" flipH="1">
            <a:off x="3059599" y="4477840"/>
            <a:ext cx="825589" cy="93999"/>
            <a:chOff x="5718423" y="809024"/>
            <a:chExt cx="830071" cy="94500"/>
          </a:xfrm>
        </p:grpSpPr>
        <p:sp>
          <p:nvSpPr>
            <p:cNvPr id="1828" name="Google Shape;1828;p115"/>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115"/>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115"/>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115"/>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32" name="Google Shape;1832;p115"/>
          <p:cNvGrpSpPr/>
          <p:nvPr/>
        </p:nvGrpSpPr>
        <p:grpSpPr>
          <a:xfrm rot="10800000" flipH="1">
            <a:off x="902039" y="4174910"/>
            <a:ext cx="429322" cy="93999"/>
            <a:chOff x="5795037" y="809024"/>
            <a:chExt cx="431653" cy="94500"/>
          </a:xfrm>
        </p:grpSpPr>
        <p:sp>
          <p:nvSpPr>
            <p:cNvPr id="1833" name="Google Shape;1833;p115"/>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115"/>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115"/>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36" name="Google Shape;1836;p115"/>
          <p:cNvGrpSpPr/>
          <p:nvPr/>
        </p:nvGrpSpPr>
        <p:grpSpPr>
          <a:xfrm>
            <a:off x="836751" y="4471300"/>
            <a:ext cx="2068955" cy="107096"/>
            <a:chOff x="1213356" y="786822"/>
            <a:chExt cx="3880261" cy="200855"/>
          </a:xfrm>
        </p:grpSpPr>
        <p:sp>
          <p:nvSpPr>
            <p:cNvPr id="1837" name="Google Shape;1837;p115"/>
            <p:cNvSpPr/>
            <p:nvPr/>
          </p:nvSpPr>
          <p:spPr>
            <a:xfrm>
              <a:off x="1213356" y="786822"/>
              <a:ext cx="3880261" cy="20085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3725"/>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115"/>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3725"/>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115"/>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3725"/>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40" name="Google Shape;1840;p115"/>
          <p:cNvPicPr preferRelativeResize="0"/>
          <p:nvPr/>
        </p:nvPicPr>
        <p:blipFill>
          <a:blip r:embed="rId3">
            <a:alphaModFix/>
          </a:blip>
          <a:stretch>
            <a:fillRect/>
          </a:stretch>
        </p:blipFill>
        <p:spPr>
          <a:xfrm>
            <a:off x="4409110" y="1240938"/>
            <a:ext cx="209550" cy="3343275"/>
          </a:xfrm>
          <a:prstGeom prst="rect">
            <a:avLst/>
          </a:prstGeom>
          <a:noFill/>
          <a:ln>
            <a:noFill/>
          </a:ln>
        </p:spPr>
      </p:pic>
      <p:grpSp>
        <p:nvGrpSpPr>
          <p:cNvPr id="1841" name="Google Shape;1841;p115"/>
          <p:cNvGrpSpPr/>
          <p:nvPr/>
        </p:nvGrpSpPr>
        <p:grpSpPr>
          <a:xfrm>
            <a:off x="5572590" y="2055397"/>
            <a:ext cx="2216950" cy="1498581"/>
            <a:chOff x="1049150" y="1694863"/>
            <a:chExt cx="1952400" cy="1133400"/>
          </a:xfrm>
        </p:grpSpPr>
        <p:sp>
          <p:nvSpPr>
            <p:cNvPr id="1842" name="Google Shape;1842;p115"/>
            <p:cNvSpPr/>
            <p:nvPr/>
          </p:nvSpPr>
          <p:spPr>
            <a:xfrm>
              <a:off x="1049150" y="1694863"/>
              <a:ext cx="1952400" cy="1133400"/>
            </a:xfrm>
            <a:prstGeom prst="roundRect">
              <a:avLst>
                <a:gd name="adj" fmla="val 8547"/>
              </a:avLst>
            </a:prstGeom>
            <a:solidFill>
              <a:schemeClr val="dk2"/>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115"/>
            <p:cNvSpPr/>
            <p:nvPr/>
          </p:nvSpPr>
          <p:spPr>
            <a:xfrm>
              <a:off x="1115247" y="1763744"/>
              <a:ext cx="1750805" cy="94001"/>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44" name="Google Shape;1844;p115"/>
          <p:cNvPicPr preferRelativeResize="0"/>
          <p:nvPr/>
        </p:nvPicPr>
        <p:blipFill>
          <a:blip r:embed="rId4">
            <a:alphaModFix/>
          </a:blip>
          <a:stretch>
            <a:fillRect/>
          </a:stretch>
        </p:blipFill>
        <p:spPr>
          <a:xfrm>
            <a:off x="4409100" y="3972500"/>
            <a:ext cx="4760925" cy="391250"/>
          </a:xfrm>
          <a:prstGeom prst="rect">
            <a:avLst/>
          </a:prstGeom>
          <a:noFill/>
          <a:ln>
            <a:noFill/>
          </a:ln>
        </p:spPr>
      </p:pic>
      <p:grpSp>
        <p:nvGrpSpPr>
          <p:cNvPr id="1845" name="Google Shape;1845;p115"/>
          <p:cNvGrpSpPr/>
          <p:nvPr/>
        </p:nvGrpSpPr>
        <p:grpSpPr>
          <a:xfrm rot="10800000" flipH="1">
            <a:off x="5714004" y="2168581"/>
            <a:ext cx="313596" cy="79966"/>
            <a:chOff x="5795037" y="809024"/>
            <a:chExt cx="431653" cy="94500"/>
          </a:xfrm>
        </p:grpSpPr>
        <p:sp>
          <p:nvSpPr>
            <p:cNvPr id="1846" name="Google Shape;1846;p115"/>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115"/>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115"/>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49" name="Google Shape;1849;p115"/>
          <p:cNvGrpSpPr/>
          <p:nvPr/>
        </p:nvGrpSpPr>
        <p:grpSpPr>
          <a:xfrm>
            <a:off x="1238190" y="2102297"/>
            <a:ext cx="2216950" cy="1498581"/>
            <a:chOff x="1049150" y="1694863"/>
            <a:chExt cx="1952400" cy="1133400"/>
          </a:xfrm>
        </p:grpSpPr>
        <p:sp>
          <p:nvSpPr>
            <p:cNvPr id="1850" name="Google Shape;1850;p115"/>
            <p:cNvSpPr/>
            <p:nvPr/>
          </p:nvSpPr>
          <p:spPr>
            <a:xfrm>
              <a:off x="1049150" y="1694863"/>
              <a:ext cx="1952400" cy="1133400"/>
            </a:xfrm>
            <a:prstGeom prst="roundRect">
              <a:avLst>
                <a:gd name="adj" fmla="val 8547"/>
              </a:avLst>
            </a:prstGeom>
            <a:solidFill>
              <a:schemeClr val="dk2"/>
            </a:solidFill>
            <a:ln>
              <a:noFill/>
            </a:ln>
            <a:effectLst>
              <a:reflection stA="8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115"/>
            <p:cNvSpPr/>
            <p:nvPr/>
          </p:nvSpPr>
          <p:spPr>
            <a:xfrm>
              <a:off x="1115247" y="1763744"/>
              <a:ext cx="1750800" cy="93900"/>
            </a:xfrm>
            <a:prstGeom prst="roundRect">
              <a:avLst>
                <a:gd name="adj" fmla="val 50000"/>
              </a:avLst>
            </a:prstGeom>
            <a:solidFill>
              <a:schemeClr val="accent6"/>
            </a:solidFill>
            <a:ln w="9525" cap="flat" cmpd="sng">
              <a:solidFill>
                <a:schemeClr val="accent1"/>
              </a:solidFill>
              <a:prstDash val="solid"/>
              <a:round/>
              <a:headEnd type="none" w="sm" len="sm"/>
              <a:tailEnd type="none" w="sm" len="sm"/>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53" name="Google Shape;1853;p115"/>
          <p:cNvGrpSpPr/>
          <p:nvPr/>
        </p:nvGrpSpPr>
        <p:grpSpPr>
          <a:xfrm rot="10800000" flipH="1">
            <a:off x="1380879" y="2203031"/>
            <a:ext cx="313596" cy="79966"/>
            <a:chOff x="5795037" y="809024"/>
            <a:chExt cx="431653" cy="94500"/>
          </a:xfrm>
        </p:grpSpPr>
        <p:sp>
          <p:nvSpPr>
            <p:cNvPr id="1854" name="Google Shape;1854;p115"/>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115"/>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115"/>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57" name="Google Shape;1857;p115"/>
          <p:cNvSpPr txBox="1"/>
          <p:nvPr/>
        </p:nvSpPr>
        <p:spPr>
          <a:xfrm>
            <a:off x="1462350" y="544300"/>
            <a:ext cx="6219300"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800" b="1">
                <a:solidFill>
                  <a:srgbClr val="F1F0FF"/>
                </a:solidFill>
              </a:rPr>
              <a:t>Charte graphique</a:t>
            </a:r>
            <a:endParaRPr sz="2800" b="1">
              <a:solidFill>
                <a:srgbClr val="F1F0FF"/>
              </a:solidFill>
            </a:endParaRPr>
          </a:p>
        </p:txBody>
      </p:sp>
      <p:pic>
        <p:nvPicPr>
          <p:cNvPr id="1858" name="Google Shape;1858;p115"/>
          <p:cNvPicPr preferRelativeResize="0"/>
          <p:nvPr/>
        </p:nvPicPr>
        <p:blipFill>
          <a:blip r:embed="rId5">
            <a:alphaModFix/>
          </a:blip>
          <a:stretch>
            <a:fillRect/>
          </a:stretch>
        </p:blipFill>
        <p:spPr>
          <a:xfrm>
            <a:off x="5323392" y="377952"/>
            <a:ext cx="3468329" cy="5310283"/>
          </a:xfrm>
          <a:prstGeom prst="rect">
            <a:avLst/>
          </a:prstGeom>
          <a:noFill/>
          <a:ln>
            <a:noFill/>
          </a:ln>
        </p:spPr>
      </p:pic>
      <p:grpSp>
        <p:nvGrpSpPr>
          <p:cNvPr id="1859" name="Google Shape;1859;p115"/>
          <p:cNvGrpSpPr/>
          <p:nvPr/>
        </p:nvGrpSpPr>
        <p:grpSpPr>
          <a:xfrm>
            <a:off x="6320342" y="602588"/>
            <a:ext cx="829350" cy="302205"/>
            <a:chOff x="1725115" y="1291147"/>
            <a:chExt cx="519090" cy="172403"/>
          </a:xfrm>
        </p:grpSpPr>
        <p:sp>
          <p:nvSpPr>
            <p:cNvPr id="1860" name="Google Shape;1860;p115"/>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098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115"/>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098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115"/>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098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63" name="Google Shape;1863;p115"/>
          <p:cNvSpPr/>
          <p:nvPr/>
        </p:nvSpPr>
        <p:spPr>
          <a:xfrm rot="-4780876" flipH="1">
            <a:off x="7895453" y="283145"/>
            <a:ext cx="418596" cy="1454094"/>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76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Imag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3614" y="2124081"/>
            <a:ext cx="1468599" cy="146859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67"/>
        <p:cNvGrpSpPr/>
        <p:nvPr/>
      </p:nvGrpSpPr>
      <p:grpSpPr>
        <a:xfrm>
          <a:off x="0" y="0"/>
          <a:ext cx="0" cy="0"/>
          <a:chOff x="0" y="0"/>
          <a:chExt cx="0" cy="0"/>
        </a:xfrm>
      </p:grpSpPr>
      <p:sp>
        <p:nvSpPr>
          <p:cNvPr id="1868" name="Google Shape;1868;p116"/>
          <p:cNvSpPr/>
          <p:nvPr/>
        </p:nvSpPr>
        <p:spPr>
          <a:xfrm>
            <a:off x="836690" y="4148860"/>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69" name="Google Shape;1869;p116"/>
          <p:cNvGrpSpPr/>
          <p:nvPr/>
        </p:nvGrpSpPr>
        <p:grpSpPr>
          <a:xfrm rot="10800000" flipH="1">
            <a:off x="3059596" y="4477839"/>
            <a:ext cx="825589" cy="93999"/>
            <a:chOff x="5718423" y="809024"/>
            <a:chExt cx="830071" cy="94500"/>
          </a:xfrm>
        </p:grpSpPr>
        <p:sp>
          <p:nvSpPr>
            <p:cNvPr id="1870" name="Google Shape;1870;p11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116"/>
            <p:cNvSpPr/>
            <p:nvPr/>
          </p:nvSpPr>
          <p:spPr>
            <a:xfrm>
              <a:off x="5963614" y="809024"/>
              <a:ext cx="94500" cy="94500"/>
            </a:xfrm>
            <a:prstGeom prst="ellipse">
              <a:avLst/>
            </a:prstGeom>
            <a:solidFill>
              <a:srgbClr val="F1F0FF">
                <a:alpha val="89410"/>
              </a:srgbClr>
            </a:solidFill>
            <a:ln>
              <a:noFill/>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116"/>
            <p:cNvSpPr/>
            <p:nvPr/>
          </p:nvSpPr>
          <p:spPr>
            <a:xfrm>
              <a:off x="6208804" y="809024"/>
              <a:ext cx="94500" cy="94500"/>
            </a:xfrm>
            <a:prstGeom prst="ellipse">
              <a:avLst/>
            </a:prstGeom>
            <a:solidFill>
              <a:srgbClr val="F1F0FF">
                <a:alpha val="66270"/>
              </a:srgbClr>
            </a:solidFill>
            <a:ln>
              <a:noFill/>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116"/>
            <p:cNvSpPr/>
            <p:nvPr/>
          </p:nvSpPr>
          <p:spPr>
            <a:xfrm>
              <a:off x="6453994" y="809024"/>
              <a:ext cx="94500" cy="94500"/>
            </a:xfrm>
            <a:prstGeom prst="ellipse">
              <a:avLst/>
            </a:prstGeom>
            <a:solidFill>
              <a:srgbClr val="F1F0FF">
                <a:alpha val="53730"/>
              </a:srgbClr>
            </a:solidFill>
            <a:ln>
              <a:noFill/>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74" name="Google Shape;1874;p116"/>
          <p:cNvGrpSpPr/>
          <p:nvPr/>
        </p:nvGrpSpPr>
        <p:grpSpPr>
          <a:xfrm rot="10800000" flipH="1">
            <a:off x="902040" y="4174909"/>
            <a:ext cx="429322" cy="93999"/>
            <a:chOff x="5795037" y="809024"/>
            <a:chExt cx="431653" cy="94500"/>
          </a:xfrm>
        </p:grpSpPr>
        <p:sp>
          <p:nvSpPr>
            <p:cNvPr id="1875" name="Google Shape;1875;p116"/>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116"/>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116"/>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78" name="Google Shape;1878;p116"/>
          <p:cNvGrpSpPr/>
          <p:nvPr/>
        </p:nvGrpSpPr>
        <p:grpSpPr>
          <a:xfrm>
            <a:off x="836751" y="4471300"/>
            <a:ext cx="2068955" cy="107096"/>
            <a:chOff x="1213356" y="786822"/>
            <a:chExt cx="3880261" cy="200855"/>
          </a:xfrm>
        </p:grpSpPr>
        <p:sp>
          <p:nvSpPr>
            <p:cNvPr id="1879" name="Google Shape;1879;p116"/>
            <p:cNvSpPr/>
            <p:nvPr/>
          </p:nvSpPr>
          <p:spPr>
            <a:xfrm>
              <a:off x="1213356" y="786822"/>
              <a:ext cx="3880261" cy="20085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373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116"/>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373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116"/>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373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82" name="Google Shape;1882;p116"/>
          <p:cNvPicPr preferRelativeResize="0"/>
          <p:nvPr/>
        </p:nvPicPr>
        <p:blipFill>
          <a:blip r:embed="rId3">
            <a:alphaModFix/>
          </a:blip>
          <a:stretch>
            <a:fillRect/>
          </a:stretch>
        </p:blipFill>
        <p:spPr>
          <a:xfrm>
            <a:off x="4409100" y="3972500"/>
            <a:ext cx="4760925" cy="391250"/>
          </a:xfrm>
          <a:prstGeom prst="rect">
            <a:avLst/>
          </a:prstGeom>
          <a:noFill/>
          <a:ln>
            <a:noFill/>
          </a:ln>
        </p:spPr>
      </p:pic>
      <p:sp>
        <p:nvSpPr>
          <p:cNvPr id="1883" name="Google Shape;1883;p116"/>
          <p:cNvSpPr txBox="1"/>
          <p:nvPr/>
        </p:nvSpPr>
        <p:spPr>
          <a:xfrm>
            <a:off x="1462350" y="877550"/>
            <a:ext cx="6219300"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800" b="1" dirty="0" smtClean="0">
                <a:solidFill>
                  <a:srgbClr val="F1F0FF"/>
                </a:solidFill>
              </a:rPr>
              <a:t>Used colors </a:t>
            </a:r>
            <a:endParaRPr sz="2800" b="1" dirty="0">
              <a:solidFill>
                <a:srgbClr val="F1F0FF"/>
              </a:solidFill>
            </a:endParaRPr>
          </a:p>
        </p:txBody>
      </p:sp>
      <p:grpSp>
        <p:nvGrpSpPr>
          <p:cNvPr id="1884" name="Google Shape;1884;p116"/>
          <p:cNvGrpSpPr/>
          <p:nvPr/>
        </p:nvGrpSpPr>
        <p:grpSpPr>
          <a:xfrm>
            <a:off x="6522617" y="426988"/>
            <a:ext cx="829350" cy="302205"/>
            <a:chOff x="1725115" y="1291147"/>
            <a:chExt cx="519090" cy="172403"/>
          </a:xfrm>
        </p:grpSpPr>
        <p:sp>
          <p:nvSpPr>
            <p:cNvPr id="1885" name="Google Shape;1885;p116"/>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098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116"/>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098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116"/>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098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88" name="Google Shape;1888;p116"/>
          <p:cNvSpPr/>
          <p:nvPr/>
        </p:nvSpPr>
        <p:spPr>
          <a:xfrm rot="-4780876" flipH="1">
            <a:off x="7895453" y="459670"/>
            <a:ext cx="418596" cy="1454094"/>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76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89" name="Google Shape;1889;p116"/>
          <p:cNvPicPr preferRelativeResize="0"/>
          <p:nvPr/>
        </p:nvPicPr>
        <p:blipFill>
          <a:blip r:embed="rId4">
            <a:alphaModFix/>
          </a:blip>
          <a:stretch>
            <a:fillRect/>
          </a:stretch>
        </p:blipFill>
        <p:spPr>
          <a:xfrm>
            <a:off x="372363" y="427000"/>
            <a:ext cx="556050" cy="477800"/>
          </a:xfrm>
          <a:prstGeom prst="rect">
            <a:avLst/>
          </a:prstGeom>
          <a:noFill/>
          <a:ln>
            <a:noFill/>
          </a:ln>
        </p:spPr>
      </p:pic>
      <p:pic>
        <p:nvPicPr>
          <p:cNvPr id="1890" name="Google Shape;1890;p116"/>
          <p:cNvPicPr preferRelativeResize="0"/>
          <p:nvPr/>
        </p:nvPicPr>
        <p:blipFill>
          <a:blip r:embed="rId5">
            <a:alphaModFix/>
          </a:blip>
          <a:stretch>
            <a:fillRect/>
          </a:stretch>
        </p:blipFill>
        <p:spPr>
          <a:xfrm>
            <a:off x="7623124" y="-674144"/>
            <a:ext cx="1606850" cy="2855674"/>
          </a:xfrm>
          <a:prstGeom prst="rect">
            <a:avLst/>
          </a:prstGeom>
          <a:noFill/>
          <a:ln>
            <a:noFill/>
          </a:ln>
        </p:spPr>
      </p:pic>
      <p:pic>
        <p:nvPicPr>
          <p:cNvPr id="1891" name="Google Shape;1891;p116"/>
          <p:cNvPicPr preferRelativeResize="0"/>
          <p:nvPr/>
        </p:nvPicPr>
        <p:blipFill>
          <a:blip r:embed="rId6">
            <a:alphaModFix/>
          </a:blip>
          <a:stretch>
            <a:fillRect/>
          </a:stretch>
        </p:blipFill>
        <p:spPr>
          <a:xfrm>
            <a:off x="3329975" y="2295656"/>
            <a:ext cx="838200" cy="800100"/>
          </a:xfrm>
          <a:prstGeom prst="rect">
            <a:avLst/>
          </a:prstGeom>
          <a:noFill/>
          <a:ln>
            <a:noFill/>
          </a:ln>
        </p:spPr>
      </p:pic>
      <p:sp>
        <p:nvSpPr>
          <p:cNvPr id="1892" name="Google Shape;1892;p116"/>
          <p:cNvSpPr txBox="1"/>
          <p:nvPr/>
        </p:nvSpPr>
        <p:spPr>
          <a:xfrm>
            <a:off x="3329975" y="3184000"/>
            <a:ext cx="83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b="1">
                <a:solidFill>
                  <a:srgbClr val="F2F2F2"/>
                </a:solidFill>
                <a:latin typeface="Darker Grotesque"/>
                <a:ea typeface="Darker Grotesque"/>
                <a:cs typeface="Darker Grotesque"/>
                <a:sym typeface="Darker Grotesque"/>
              </a:rPr>
              <a:t>#e50a2e</a:t>
            </a:r>
            <a:endParaRPr b="1">
              <a:solidFill>
                <a:srgbClr val="F2F2F2"/>
              </a:solidFill>
              <a:latin typeface="Darker Grotesque"/>
              <a:ea typeface="Darker Grotesque"/>
              <a:cs typeface="Darker Grotesque"/>
              <a:sym typeface="Darker Grotesque"/>
            </a:endParaRPr>
          </a:p>
        </p:txBody>
      </p:sp>
      <p:pic>
        <p:nvPicPr>
          <p:cNvPr id="1893" name="Google Shape;1893;p116"/>
          <p:cNvPicPr preferRelativeResize="0"/>
          <p:nvPr/>
        </p:nvPicPr>
        <p:blipFill>
          <a:blip r:embed="rId7">
            <a:alphaModFix/>
          </a:blip>
          <a:stretch>
            <a:fillRect/>
          </a:stretch>
        </p:blipFill>
        <p:spPr>
          <a:xfrm>
            <a:off x="5195625" y="2238594"/>
            <a:ext cx="838200" cy="800100"/>
          </a:xfrm>
          <a:prstGeom prst="rect">
            <a:avLst/>
          </a:prstGeom>
          <a:noFill/>
          <a:ln>
            <a:noFill/>
          </a:ln>
        </p:spPr>
      </p:pic>
      <p:sp>
        <p:nvSpPr>
          <p:cNvPr id="1894" name="Google Shape;1894;p116"/>
          <p:cNvSpPr txBox="1"/>
          <p:nvPr/>
        </p:nvSpPr>
        <p:spPr>
          <a:xfrm>
            <a:off x="5251400" y="3184000"/>
            <a:ext cx="9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b="1">
                <a:solidFill>
                  <a:srgbClr val="F2F2F2"/>
                </a:solidFill>
                <a:latin typeface="Darker Grotesque"/>
                <a:ea typeface="Darker Grotesque"/>
                <a:cs typeface="Darker Grotesque"/>
                <a:sym typeface="Darker Grotesque"/>
              </a:rPr>
              <a:t>#d31838</a:t>
            </a:r>
            <a:endParaRPr b="1">
              <a:solidFill>
                <a:srgbClr val="F2F2F2"/>
              </a:solidFill>
              <a:latin typeface="Darker Grotesque"/>
              <a:ea typeface="Darker Grotesque"/>
              <a:cs typeface="Darker Grotesque"/>
              <a:sym typeface="Darker Grotesque"/>
            </a:endParaRPr>
          </a:p>
        </p:txBody>
      </p:sp>
      <p:pic>
        <p:nvPicPr>
          <p:cNvPr id="1895" name="Google Shape;1895;p116"/>
          <p:cNvPicPr preferRelativeResize="0"/>
          <p:nvPr/>
        </p:nvPicPr>
        <p:blipFill>
          <a:blip r:embed="rId8">
            <a:alphaModFix/>
          </a:blip>
          <a:stretch>
            <a:fillRect/>
          </a:stretch>
        </p:blipFill>
        <p:spPr>
          <a:xfrm>
            <a:off x="7061275" y="2243355"/>
            <a:ext cx="876300" cy="790575"/>
          </a:xfrm>
          <a:prstGeom prst="rect">
            <a:avLst/>
          </a:prstGeom>
          <a:noFill/>
          <a:ln>
            <a:noFill/>
          </a:ln>
        </p:spPr>
      </p:pic>
      <p:sp>
        <p:nvSpPr>
          <p:cNvPr id="1896" name="Google Shape;1896;p116"/>
          <p:cNvSpPr txBox="1"/>
          <p:nvPr/>
        </p:nvSpPr>
        <p:spPr>
          <a:xfrm>
            <a:off x="7035775" y="3184000"/>
            <a:ext cx="9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b="1">
                <a:solidFill>
                  <a:srgbClr val="F2F2F2"/>
                </a:solidFill>
                <a:latin typeface="Darker Grotesque"/>
                <a:ea typeface="Darker Grotesque"/>
                <a:cs typeface="Darker Grotesque"/>
                <a:sym typeface="Darker Grotesque"/>
              </a:rPr>
              <a:t>#15161d</a:t>
            </a:r>
            <a:endParaRPr b="1">
              <a:solidFill>
                <a:srgbClr val="F2F2F2"/>
              </a:solidFill>
              <a:latin typeface="Darker Grotesque"/>
              <a:ea typeface="Darker Grotesque"/>
              <a:cs typeface="Darker Grotesque"/>
              <a:sym typeface="Darker Grotesque"/>
            </a:endParaRPr>
          </a:p>
        </p:txBody>
      </p:sp>
      <p:pic>
        <p:nvPicPr>
          <p:cNvPr id="1897" name="Google Shape;1897;p116"/>
          <p:cNvPicPr preferRelativeResize="0"/>
          <p:nvPr/>
        </p:nvPicPr>
        <p:blipFill>
          <a:blip r:embed="rId9">
            <a:alphaModFix/>
          </a:blip>
          <a:stretch>
            <a:fillRect/>
          </a:stretch>
        </p:blipFill>
        <p:spPr>
          <a:xfrm>
            <a:off x="1417400" y="2295638"/>
            <a:ext cx="829350" cy="800100"/>
          </a:xfrm>
          <a:prstGeom prst="rect">
            <a:avLst/>
          </a:prstGeom>
          <a:noFill/>
          <a:ln>
            <a:noFill/>
          </a:ln>
        </p:spPr>
      </p:pic>
      <p:sp>
        <p:nvSpPr>
          <p:cNvPr id="1898" name="Google Shape;1898;p116"/>
          <p:cNvSpPr txBox="1"/>
          <p:nvPr/>
        </p:nvSpPr>
        <p:spPr>
          <a:xfrm>
            <a:off x="1462350" y="3184000"/>
            <a:ext cx="83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b="1">
                <a:solidFill>
                  <a:srgbClr val="F2F2F2"/>
                </a:solidFill>
                <a:latin typeface="Darker Grotesque"/>
                <a:ea typeface="Darker Grotesque"/>
                <a:cs typeface="Darker Grotesque"/>
                <a:sym typeface="Darker Grotesque"/>
              </a:rPr>
              <a:t>#ffffff</a:t>
            </a:r>
            <a:endParaRPr b="1">
              <a:solidFill>
                <a:srgbClr val="F2F2F2"/>
              </a:solidFill>
              <a:latin typeface="Darker Grotesque"/>
              <a:ea typeface="Darker Grotesque"/>
              <a:cs typeface="Darker Grotesque"/>
              <a:sym typeface="Darker Grotesqu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p117"/>
          <p:cNvSpPr/>
          <p:nvPr/>
        </p:nvSpPr>
        <p:spPr>
          <a:xfrm>
            <a:off x="788590" y="4300335"/>
            <a:ext cx="2763900" cy="146100"/>
          </a:xfrm>
          <a:prstGeom prst="roundRect">
            <a:avLst>
              <a:gd name="adj" fmla="val 50000"/>
            </a:avLst>
          </a:prstGeom>
          <a:solidFill>
            <a:schemeClr val="dk2"/>
          </a:solidFill>
          <a:ln w="9525" cap="flat" cmpd="sng">
            <a:solidFill>
              <a:schemeClr val="accent1"/>
            </a:solidFill>
            <a:prstDash val="solid"/>
            <a:round/>
            <a:headEnd type="none" w="sm" len="sm"/>
            <a:tailEnd type="none" w="sm" len="sm"/>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04" name="Google Shape;1904;p117"/>
          <p:cNvGrpSpPr/>
          <p:nvPr/>
        </p:nvGrpSpPr>
        <p:grpSpPr>
          <a:xfrm rot="10800000" flipH="1">
            <a:off x="3059596" y="4477839"/>
            <a:ext cx="825589" cy="93999"/>
            <a:chOff x="5718423" y="809024"/>
            <a:chExt cx="830071" cy="94500"/>
          </a:xfrm>
        </p:grpSpPr>
        <p:sp>
          <p:nvSpPr>
            <p:cNvPr id="1905" name="Google Shape;1905;p117"/>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117"/>
            <p:cNvSpPr/>
            <p:nvPr/>
          </p:nvSpPr>
          <p:spPr>
            <a:xfrm>
              <a:off x="5963614" y="809024"/>
              <a:ext cx="94500" cy="94500"/>
            </a:xfrm>
            <a:prstGeom prst="ellipse">
              <a:avLst/>
            </a:prstGeom>
            <a:solidFill>
              <a:srgbClr val="F1F0FF">
                <a:alpha val="89410"/>
              </a:srgbClr>
            </a:solidFill>
            <a:ln>
              <a:noFill/>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117"/>
            <p:cNvSpPr/>
            <p:nvPr/>
          </p:nvSpPr>
          <p:spPr>
            <a:xfrm>
              <a:off x="6208804" y="809024"/>
              <a:ext cx="94500" cy="94500"/>
            </a:xfrm>
            <a:prstGeom prst="ellipse">
              <a:avLst/>
            </a:prstGeom>
            <a:solidFill>
              <a:srgbClr val="F1F0FF">
                <a:alpha val="66270"/>
              </a:srgbClr>
            </a:solidFill>
            <a:ln>
              <a:noFill/>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117"/>
            <p:cNvSpPr/>
            <p:nvPr/>
          </p:nvSpPr>
          <p:spPr>
            <a:xfrm>
              <a:off x="6453994" y="809024"/>
              <a:ext cx="94500" cy="94500"/>
            </a:xfrm>
            <a:prstGeom prst="ellipse">
              <a:avLst/>
            </a:prstGeom>
            <a:solidFill>
              <a:srgbClr val="F1F0FF">
                <a:alpha val="53730"/>
              </a:srgbClr>
            </a:solidFill>
            <a:ln>
              <a:noFill/>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09" name="Google Shape;1909;p117"/>
          <p:cNvGrpSpPr/>
          <p:nvPr/>
        </p:nvGrpSpPr>
        <p:grpSpPr>
          <a:xfrm rot="10800000" flipH="1">
            <a:off x="902040" y="4174909"/>
            <a:ext cx="429322" cy="93999"/>
            <a:chOff x="5795037" y="809024"/>
            <a:chExt cx="431653" cy="94500"/>
          </a:xfrm>
        </p:grpSpPr>
        <p:sp>
          <p:nvSpPr>
            <p:cNvPr id="1910" name="Google Shape;1910;p117"/>
            <p:cNvSpPr/>
            <p:nvPr/>
          </p:nvSpPr>
          <p:spPr>
            <a:xfrm>
              <a:off x="5795037" y="809024"/>
              <a:ext cx="94500" cy="94500"/>
            </a:xfrm>
            <a:prstGeom prst="ellipse">
              <a:avLst/>
            </a:prstGeom>
            <a:solidFill>
              <a:schemeClr val="accent4"/>
            </a:solidFill>
            <a:ln>
              <a:noFill/>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117"/>
            <p:cNvSpPr/>
            <p:nvPr/>
          </p:nvSpPr>
          <p:spPr>
            <a:xfrm>
              <a:off x="5963614" y="809024"/>
              <a:ext cx="94500" cy="94500"/>
            </a:xfrm>
            <a:prstGeom prst="ellipse">
              <a:avLst/>
            </a:prstGeom>
            <a:solidFill>
              <a:schemeClr val="accent1"/>
            </a:solidFill>
            <a:ln>
              <a:noFill/>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117"/>
            <p:cNvSpPr/>
            <p:nvPr/>
          </p:nvSpPr>
          <p:spPr>
            <a:xfrm>
              <a:off x="6132190" y="809024"/>
              <a:ext cx="94500" cy="94500"/>
            </a:xfrm>
            <a:prstGeom prst="ellipse">
              <a:avLst/>
            </a:prstGeom>
            <a:solidFill>
              <a:schemeClr val="accent3"/>
            </a:solidFill>
            <a:ln>
              <a:noFill/>
            </a:ln>
            <a:effectLst>
              <a:outerShdw blurRad="57150" dist="19050" dir="5400000" algn="bl" rotWithShape="0">
                <a:schemeClr val="dk1">
                  <a:alpha val="498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13" name="Google Shape;1913;p117"/>
          <p:cNvGrpSpPr/>
          <p:nvPr/>
        </p:nvGrpSpPr>
        <p:grpSpPr>
          <a:xfrm>
            <a:off x="788601" y="4607700"/>
            <a:ext cx="2068955" cy="107096"/>
            <a:chOff x="1213356" y="786822"/>
            <a:chExt cx="3880261" cy="200855"/>
          </a:xfrm>
        </p:grpSpPr>
        <p:sp>
          <p:nvSpPr>
            <p:cNvPr id="1914" name="Google Shape;1914;p117"/>
            <p:cNvSpPr/>
            <p:nvPr/>
          </p:nvSpPr>
          <p:spPr>
            <a:xfrm>
              <a:off x="1213356" y="786822"/>
              <a:ext cx="3880261" cy="20085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373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117"/>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373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117"/>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3730"/>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17" name="Google Shape;1917;p117"/>
          <p:cNvPicPr preferRelativeResize="0"/>
          <p:nvPr/>
        </p:nvPicPr>
        <p:blipFill>
          <a:blip r:embed="rId3">
            <a:alphaModFix/>
          </a:blip>
          <a:stretch>
            <a:fillRect/>
          </a:stretch>
        </p:blipFill>
        <p:spPr>
          <a:xfrm>
            <a:off x="372363" y="427000"/>
            <a:ext cx="556050" cy="477800"/>
          </a:xfrm>
          <a:prstGeom prst="rect">
            <a:avLst/>
          </a:prstGeom>
          <a:noFill/>
          <a:ln>
            <a:noFill/>
          </a:ln>
        </p:spPr>
      </p:pic>
      <p:sp>
        <p:nvSpPr>
          <p:cNvPr id="1918" name="Google Shape;1918;p117"/>
          <p:cNvSpPr/>
          <p:nvPr/>
        </p:nvSpPr>
        <p:spPr>
          <a:xfrm rot="1032011">
            <a:off x="3399550" y="2163821"/>
            <a:ext cx="530524" cy="1087616"/>
          </a:xfrm>
          <a:custGeom>
            <a:avLst/>
            <a:gdLst/>
            <a:ahLst/>
            <a:cxnLst/>
            <a:rect l="l" t="t" r="r" b="b"/>
            <a:pathLst>
              <a:path w="38055" h="72097" extrusionOk="0">
                <a:moveTo>
                  <a:pt x="19018" y="1"/>
                </a:moveTo>
                <a:cubicBezTo>
                  <a:pt x="9466" y="1"/>
                  <a:pt x="11499" y="10605"/>
                  <a:pt x="12568" y="20176"/>
                </a:cubicBezTo>
                <a:cubicBezTo>
                  <a:pt x="13620" y="29765"/>
                  <a:pt x="10833" y="34550"/>
                  <a:pt x="7765" y="42508"/>
                </a:cubicBezTo>
                <a:cubicBezTo>
                  <a:pt x="4715" y="50466"/>
                  <a:pt x="0" y="72097"/>
                  <a:pt x="19018" y="72097"/>
                </a:cubicBezTo>
                <a:cubicBezTo>
                  <a:pt x="38055" y="72097"/>
                  <a:pt x="33340" y="50466"/>
                  <a:pt x="30290" y="42508"/>
                </a:cubicBezTo>
                <a:cubicBezTo>
                  <a:pt x="27222" y="34550"/>
                  <a:pt x="24436" y="29765"/>
                  <a:pt x="25487" y="20176"/>
                </a:cubicBezTo>
                <a:cubicBezTo>
                  <a:pt x="26556" y="10605"/>
                  <a:pt x="28589" y="1"/>
                  <a:pt x="19018" y="1"/>
                </a:cubicBezTo>
                <a:close/>
              </a:path>
            </a:pathLst>
          </a:custGeom>
          <a:solidFill>
            <a:schemeClr val="accent3"/>
          </a:solidFill>
          <a:ln>
            <a:noFill/>
          </a:ln>
          <a:effectLst>
            <a:outerShdw blurRad="57150" dist="19050" dir="5400000" algn="bl" rotWithShape="0">
              <a:schemeClr val="dk1">
                <a:alpha val="30980"/>
              </a:schemeClr>
            </a:outerShdw>
            <a:reflection stA="5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117"/>
          <p:cNvSpPr/>
          <p:nvPr/>
        </p:nvSpPr>
        <p:spPr>
          <a:xfrm flipH="1">
            <a:off x="441111" y="2518329"/>
            <a:ext cx="418558" cy="1454163"/>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76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20" name="Google Shape;1920;p117"/>
          <p:cNvGrpSpPr/>
          <p:nvPr/>
        </p:nvGrpSpPr>
        <p:grpSpPr>
          <a:xfrm>
            <a:off x="938220" y="2134980"/>
            <a:ext cx="3411199" cy="2031598"/>
            <a:chOff x="1153650" y="1643824"/>
            <a:chExt cx="2788750" cy="2516535"/>
          </a:xfrm>
        </p:grpSpPr>
        <p:sp>
          <p:nvSpPr>
            <p:cNvPr id="1921" name="Google Shape;1921;p117"/>
            <p:cNvSpPr/>
            <p:nvPr/>
          </p:nvSpPr>
          <p:spPr>
            <a:xfrm>
              <a:off x="1153650" y="1643824"/>
              <a:ext cx="2788750" cy="2516535"/>
            </a:xfrm>
            <a:custGeom>
              <a:avLst/>
              <a:gdLst/>
              <a:ahLst/>
              <a:cxnLst/>
              <a:rect l="l" t="t" r="r" b="b"/>
              <a:pathLst>
                <a:path w="232154" h="209493" extrusionOk="0">
                  <a:moveTo>
                    <a:pt x="14702" y="0"/>
                  </a:moveTo>
                  <a:cubicBezTo>
                    <a:pt x="6580" y="0"/>
                    <a:pt x="0" y="6580"/>
                    <a:pt x="0" y="14702"/>
                  </a:cubicBezTo>
                  <a:lnTo>
                    <a:pt x="0" y="165069"/>
                  </a:lnTo>
                  <a:cubicBezTo>
                    <a:pt x="0" y="173189"/>
                    <a:pt x="6580" y="179769"/>
                    <a:pt x="14702" y="179769"/>
                  </a:cubicBezTo>
                  <a:lnTo>
                    <a:pt x="84962" y="179769"/>
                  </a:lnTo>
                  <a:lnTo>
                    <a:pt x="84962" y="203879"/>
                  </a:lnTo>
                  <a:lnTo>
                    <a:pt x="69202" y="203879"/>
                  </a:lnTo>
                  <a:cubicBezTo>
                    <a:pt x="67637" y="203879"/>
                    <a:pt x="66395" y="205146"/>
                    <a:pt x="66395" y="206686"/>
                  </a:cubicBezTo>
                  <a:cubicBezTo>
                    <a:pt x="66395" y="208251"/>
                    <a:pt x="67637" y="209493"/>
                    <a:pt x="69202" y="209493"/>
                  </a:cubicBezTo>
                  <a:lnTo>
                    <a:pt x="162952" y="209493"/>
                  </a:lnTo>
                  <a:cubicBezTo>
                    <a:pt x="164516" y="209493"/>
                    <a:pt x="165759" y="208251"/>
                    <a:pt x="165759" y="206686"/>
                  </a:cubicBezTo>
                  <a:cubicBezTo>
                    <a:pt x="165759" y="205146"/>
                    <a:pt x="164516" y="203879"/>
                    <a:pt x="162952" y="203879"/>
                  </a:cubicBezTo>
                  <a:lnTo>
                    <a:pt x="147192" y="203879"/>
                  </a:lnTo>
                  <a:lnTo>
                    <a:pt x="147192" y="179769"/>
                  </a:lnTo>
                  <a:lnTo>
                    <a:pt x="217452" y="179769"/>
                  </a:lnTo>
                  <a:cubicBezTo>
                    <a:pt x="225574" y="179769"/>
                    <a:pt x="232154" y="173189"/>
                    <a:pt x="232154" y="165069"/>
                  </a:cubicBezTo>
                  <a:lnTo>
                    <a:pt x="232154" y="14702"/>
                  </a:lnTo>
                  <a:cubicBezTo>
                    <a:pt x="232154" y="6580"/>
                    <a:pt x="225574" y="0"/>
                    <a:pt x="217452" y="0"/>
                  </a:cubicBezTo>
                  <a:close/>
                </a:path>
              </a:pathLst>
            </a:custGeom>
            <a:solidFill>
              <a:schemeClr val="lt1"/>
            </a:solidFill>
            <a:ln>
              <a:noFill/>
            </a:ln>
            <a:effectLst>
              <a:outerShdw blurRad="57150" dist="19050" dir="5400000" algn="bl" rotWithShape="0">
                <a:schemeClr val="dk1">
                  <a:alpha val="2196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117"/>
            <p:cNvSpPr/>
            <p:nvPr/>
          </p:nvSpPr>
          <p:spPr>
            <a:xfrm>
              <a:off x="1211327" y="1824609"/>
              <a:ext cx="2518200" cy="1881900"/>
            </a:xfrm>
            <a:prstGeom prst="roundRect">
              <a:avLst>
                <a:gd name="adj" fmla="val 2980"/>
              </a:avLst>
            </a:prstGeom>
            <a:solidFill>
              <a:schemeClr val="lt1"/>
            </a:solidFill>
            <a:ln>
              <a:noFill/>
            </a:ln>
            <a:effectLst>
              <a:outerShdw blurRad="57150" dist="19050" dir="5400000" algn="bl" rotWithShape="0">
                <a:schemeClr val="dk1">
                  <a:alpha val="21960"/>
                </a:schemeClr>
              </a:outerShdw>
              <a:reflection stA="7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3" name="Google Shape;1923;p117"/>
          <p:cNvGrpSpPr/>
          <p:nvPr/>
        </p:nvGrpSpPr>
        <p:grpSpPr>
          <a:xfrm>
            <a:off x="6320342" y="602588"/>
            <a:ext cx="829350" cy="302205"/>
            <a:chOff x="1725115" y="1291147"/>
            <a:chExt cx="519090" cy="172403"/>
          </a:xfrm>
        </p:grpSpPr>
        <p:sp>
          <p:nvSpPr>
            <p:cNvPr id="1924" name="Google Shape;1924;p117"/>
            <p:cNvSpPr/>
            <p:nvPr/>
          </p:nvSpPr>
          <p:spPr>
            <a:xfrm>
              <a:off x="1725115" y="1291147"/>
              <a:ext cx="519090" cy="172403"/>
            </a:xfrm>
            <a:custGeom>
              <a:avLst/>
              <a:gdLst/>
              <a:ahLst/>
              <a:cxnLst/>
              <a:rect l="l" t="t" r="r" b="b"/>
              <a:pathLst>
                <a:path w="28959" h="9618" extrusionOk="0">
                  <a:moveTo>
                    <a:pt x="18640" y="1"/>
                  </a:moveTo>
                  <a:cubicBezTo>
                    <a:pt x="16417" y="1"/>
                    <a:pt x="14193" y="709"/>
                    <a:pt x="12640" y="1957"/>
                  </a:cubicBezTo>
                  <a:cubicBezTo>
                    <a:pt x="11219" y="3097"/>
                    <a:pt x="9782" y="4972"/>
                    <a:pt x="9291" y="6953"/>
                  </a:cubicBezTo>
                  <a:cubicBezTo>
                    <a:pt x="8237" y="6100"/>
                    <a:pt x="6888" y="5651"/>
                    <a:pt x="5543" y="5651"/>
                  </a:cubicBezTo>
                  <a:cubicBezTo>
                    <a:pt x="5009" y="5651"/>
                    <a:pt x="4476" y="5722"/>
                    <a:pt x="3962" y="5867"/>
                  </a:cubicBezTo>
                  <a:cubicBezTo>
                    <a:pt x="2139" y="6392"/>
                    <a:pt x="632" y="7830"/>
                    <a:pt x="1" y="9618"/>
                  </a:cubicBezTo>
                  <a:lnTo>
                    <a:pt x="28959" y="9529"/>
                  </a:lnTo>
                  <a:cubicBezTo>
                    <a:pt x="28451" y="5937"/>
                    <a:pt x="26348" y="3027"/>
                    <a:pt x="23227" y="1186"/>
                  </a:cubicBezTo>
                  <a:cubicBezTo>
                    <a:pt x="21870" y="374"/>
                    <a:pt x="20255" y="1"/>
                    <a:pt x="18640" y="1"/>
                  </a:cubicBezTo>
                  <a:close/>
                </a:path>
              </a:pathLst>
            </a:custGeom>
            <a:solidFill>
              <a:schemeClr val="dk2"/>
            </a:solidFill>
            <a:ln>
              <a:noFill/>
            </a:ln>
            <a:effectLst>
              <a:outerShdw blurRad="57150" dist="19050" dir="5400000" algn="bl" rotWithShape="0">
                <a:schemeClr val="dk1">
                  <a:alpha val="3098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117"/>
            <p:cNvSpPr/>
            <p:nvPr/>
          </p:nvSpPr>
          <p:spPr>
            <a:xfrm>
              <a:off x="1953865" y="1296811"/>
              <a:ext cx="269951" cy="147971"/>
            </a:xfrm>
            <a:custGeom>
              <a:avLst/>
              <a:gdLst/>
              <a:ahLst/>
              <a:cxnLst/>
              <a:rect l="l" t="t" r="r" b="b"/>
              <a:pathLst>
                <a:path w="15060" h="8255" extrusionOk="0">
                  <a:moveTo>
                    <a:pt x="5623" y="1"/>
                  </a:moveTo>
                  <a:cubicBezTo>
                    <a:pt x="5130" y="1"/>
                    <a:pt x="4634" y="39"/>
                    <a:pt x="4138" y="117"/>
                  </a:cubicBezTo>
                  <a:cubicBezTo>
                    <a:pt x="2964" y="292"/>
                    <a:pt x="1789" y="783"/>
                    <a:pt x="1036" y="1694"/>
                  </a:cubicBezTo>
                  <a:cubicBezTo>
                    <a:pt x="265" y="2606"/>
                    <a:pt x="1" y="3973"/>
                    <a:pt x="580" y="5025"/>
                  </a:cubicBezTo>
                  <a:cubicBezTo>
                    <a:pt x="1036" y="5848"/>
                    <a:pt x="1929" y="6339"/>
                    <a:pt x="2789" y="6724"/>
                  </a:cubicBezTo>
                  <a:cubicBezTo>
                    <a:pt x="5102" y="7736"/>
                    <a:pt x="7623" y="8255"/>
                    <a:pt x="10136" y="8255"/>
                  </a:cubicBezTo>
                  <a:cubicBezTo>
                    <a:pt x="10803" y="8255"/>
                    <a:pt x="11469" y="8218"/>
                    <a:pt x="12131" y="8145"/>
                  </a:cubicBezTo>
                  <a:cubicBezTo>
                    <a:pt x="12692" y="8075"/>
                    <a:pt x="13253" y="7986"/>
                    <a:pt x="13744" y="7759"/>
                  </a:cubicBezTo>
                  <a:cubicBezTo>
                    <a:pt x="14235" y="7514"/>
                    <a:pt x="14673" y="7093"/>
                    <a:pt x="14831" y="6567"/>
                  </a:cubicBezTo>
                  <a:cubicBezTo>
                    <a:pt x="15059" y="5761"/>
                    <a:pt x="14603" y="4920"/>
                    <a:pt x="14077" y="4253"/>
                  </a:cubicBezTo>
                  <a:cubicBezTo>
                    <a:pt x="12036" y="1664"/>
                    <a:pt x="8896" y="1"/>
                    <a:pt x="5623" y="1"/>
                  </a:cubicBezTo>
                  <a:close/>
                </a:path>
              </a:pathLst>
            </a:custGeom>
            <a:solidFill>
              <a:schemeClr val="accent1"/>
            </a:solidFill>
            <a:ln>
              <a:noFill/>
            </a:ln>
            <a:effectLst>
              <a:outerShdw blurRad="57150" dist="19050" dir="5400000" algn="bl" rotWithShape="0">
                <a:schemeClr val="dk1">
                  <a:alpha val="3098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117"/>
            <p:cNvSpPr/>
            <p:nvPr/>
          </p:nvSpPr>
          <p:spPr>
            <a:xfrm>
              <a:off x="1773837" y="1396227"/>
              <a:ext cx="83907" cy="48523"/>
            </a:xfrm>
            <a:custGeom>
              <a:avLst/>
              <a:gdLst/>
              <a:ahLst/>
              <a:cxnLst/>
              <a:rect l="l" t="t" r="r" b="b"/>
              <a:pathLst>
                <a:path w="4681" h="2707" extrusionOk="0">
                  <a:moveTo>
                    <a:pt x="2283" y="0"/>
                  </a:moveTo>
                  <a:cubicBezTo>
                    <a:pt x="1541" y="0"/>
                    <a:pt x="523" y="100"/>
                    <a:pt x="228" y="530"/>
                  </a:cubicBezTo>
                  <a:cubicBezTo>
                    <a:pt x="1" y="881"/>
                    <a:pt x="17" y="1372"/>
                    <a:pt x="228" y="1722"/>
                  </a:cubicBezTo>
                  <a:cubicBezTo>
                    <a:pt x="438" y="2090"/>
                    <a:pt x="807" y="2353"/>
                    <a:pt x="1193" y="2494"/>
                  </a:cubicBezTo>
                  <a:cubicBezTo>
                    <a:pt x="1595" y="2634"/>
                    <a:pt x="2016" y="2669"/>
                    <a:pt x="2436" y="2686"/>
                  </a:cubicBezTo>
                  <a:cubicBezTo>
                    <a:pt x="2577" y="2698"/>
                    <a:pt x="2718" y="2706"/>
                    <a:pt x="2858" y="2706"/>
                  </a:cubicBezTo>
                  <a:cubicBezTo>
                    <a:pt x="3119" y="2706"/>
                    <a:pt x="3377" y="2678"/>
                    <a:pt x="3628" y="2599"/>
                  </a:cubicBezTo>
                  <a:cubicBezTo>
                    <a:pt x="4014" y="2475"/>
                    <a:pt x="4383" y="2195"/>
                    <a:pt x="4523" y="1828"/>
                  </a:cubicBezTo>
                  <a:cubicBezTo>
                    <a:pt x="4680" y="1372"/>
                    <a:pt x="4505" y="846"/>
                    <a:pt x="4154" y="512"/>
                  </a:cubicBezTo>
                  <a:cubicBezTo>
                    <a:pt x="3804" y="197"/>
                    <a:pt x="3331" y="40"/>
                    <a:pt x="2857" y="21"/>
                  </a:cubicBezTo>
                  <a:cubicBezTo>
                    <a:pt x="2710" y="9"/>
                    <a:pt x="2509" y="0"/>
                    <a:pt x="2283" y="0"/>
                  </a:cubicBezTo>
                  <a:close/>
                </a:path>
              </a:pathLst>
            </a:custGeom>
            <a:solidFill>
              <a:schemeClr val="accent1"/>
            </a:solidFill>
            <a:ln>
              <a:noFill/>
            </a:ln>
            <a:effectLst>
              <a:outerShdw blurRad="57150" dist="19050" dir="5400000" algn="bl" rotWithShape="0">
                <a:schemeClr val="dk1">
                  <a:alpha val="3098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7" name="Google Shape;1927;p117"/>
          <p:cNvGrpSpPr/>
          <p:nvPr/>
        </p:nvGrpSpPr>
        <p:grpSpPr>
          <a:xfrm rot="-2080367">
            <a:off x="2750257" y="4604485"/>
            <a:ext cx="492389" cy="193277"/>
            <a:chOff x="6872640" y="3300197"/>
            <a:chExt cx="620134" cy="233914"/>
          </a:xfrm>
        </p:grpSpPr>
        <p:sp>
          <p:nvSpPr>
            <p:cNvPr id="1928" name="Google Shape;1928;p117"/>
            <p:cNvSpPr/>
            <p:nvPr/>
          </p:nvSpPr>
          <p:spPr>
            <a:xfrm>
              <a:off x="7282174" y="3300197"/>
              <a:ext cx="210600" cy="210600"/>
            </a:xfrm>
            <a:prstGeom prst="ellipse">
              <a:avLst/>
            </a:prstGeom>
            <a:solidFill>
              <a:schemeClr val="accent4"/>
            </a:solidFill>
            <a:ln>
              <a:noFill/>
            </a:ln>
            <a:effectLst>
              <a:outerShdw blurRad="157163" dist="85725" dir="5400000" algn="bl" rotWithShape="0">
                <a:schemeClr val="dk1">
                  <a:alpha val="376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117"/>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76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30" name="Google Shape;1930;p117"/>
          <p:cNvPicPr preferRelativeResize="0"/>
          <p:nvPr/>
        </p:nvPicPr>
        <p:blipFill>
          <a:blip r:embed="rId4">
            <a:alphaModFix/>
          </a:blip>
          <a:stretch>
            <a:fillRect/>
          </a:stretch>
        </p:blipFill>
        <p:spPr>
          <a:xfrm rot="-6907533">
            <a:off x="3454320" y="1580539"/>
            <a:ext cx="589363" cy="589373"/>
          </a:xfrm>
          <a:prstGeom prst="rect">
            <a:avLst/>
          </a:prstGeom>
          <a:noFill/>
          <a:ln>
            <a:noFill/>
          </a:ln>
        </p:spPr>
      </p:pic>
      <p:pic>
        <p:nvPicPr>
          <p:cNvPr id="1931" name="Google Shape;1931;p117"/>
          <p:cNvPicPr preferRelativeResize="0"/>
          <p:nvPr/>
        </p:nvPicPr>
        <p:blipFill>
          <a:blip r:embed="rId5">
            <a:alphaModFix/>
          </a:blip>
          <a:stretch>
            <a:fillRect/>
          </a:stretch>
        </p:blipFill>
        <p:spPr>
          <a:xfrm>
            <a:off x="304475" y="1157138"/>
            <a:ext cx="7318651" cy="318200"/>
          </a:xfrm>
          <a:prstGeom prst="rect">
            <a:avLst/>
          </a:prstGeom>
          <a:noFill/>
          <a:ln>
            <a:noFill/>
          </a:ln>
        </p:spPr>
      </p:pic>
      <p:pic>
        <p:nvPicPr>
          <p:cNvPr id="1932" name="Google Shape;1932;p117"/>
          <p:cNvPicPr preferRelativeResize="0"/>
          <p:nvPr/>
        </p:nvPicPr>
        <p:blipFill>
          <a:blip r:embed="rId6">
            <a:alphaModFix/>
          </a:blip>
          <a:stretch>
            <a:fillRect/>
          </a:stretch>
        </p:blipFill>
        <p:spPr>
          <a:xfrm>
            <a:off x="4427975" y="2571750"/>
            <a:ext cx="4350651" cy="303275"/>
          </a:xfrm>
          <a:prstGeom prst="rect">
            <a:avLst/>
          </a:prstGeom>
          <a:noFill/>
          <a:ln>
            <a:noFill/>
          </a:ln>
        </p:spPr>
      </p:pic>
      <p:pic>
        <p:nvPicPr>
          <p:cNvPr id="1933" name="Google Shape;1933;p117"/>
          <p:cNvPicPr preferRelativeResize="0"/>
          <p:nvPr/>
        </p:nvPicPr>
        <p:blipFill>
          <a:blip r:embed="rId4">
            <a:alphaModFix/>
          </a:blip>
          <a:stretch>
            <a:fillRect/>
          </a:stretch>
        </p:blipFill>
        <p:spPr>
          <a:xfrm rot="-2242233">
            <a:off x="4130967" y="2462515"/>
            <a:ext cx="384740" cy="384771"/>
          </a:xfrm>
          <a:prstGeom prst="rect">
            <a:avLst/>
          </a:prstGeom>
          <a:noFill/>
          <a:ln>
            <a:noFill/>
          </a:ln>
        </p:spPr>
      </p:pic>
      <p:pic>
        <p:nvPicPr>
          <p:cNvPr id="1934" name="Google Shape;1934;p117"/>
          <p:cNvPicPr preferRelativeResize="0"/>
          <p:nvPr/>
        </p:nvPicPr>
        <p:blipFill>
          <a:blip r:embed="rId4">
            <a:alphaModFix/>
          </a:blip>
          <a:stretch>
            <a:fillRect/>
          </a:stretch>
        </p:blipFill>
        <p:spPr>
          <a:xfrm rot="-4934793">
            <a:off x="4105474" y="2044729"/>
            <a:ext cx="359000" cy="359016"/>
          </a:xfrm>
          <a:prstGeom prst="rect">
            <a:avLst/>
          </a:prstGeom>
          <a:noFill/>
          <a:ln>
            <a:noFill/>
          </a:ln>
        </p:spPr>
      </p:pic>
      <p:pic>
        <p:nvPicPr>
          <p:cNvPr id="1936" name="Google Shape;1936;p117"/>
          <p:cNvPicPr preferRelativeResize="0"/>
          <p:nvPr/>
        </p:nvPicPr>
        <p:blipFill>
          <a:blip r:embed="rId7">
            <a:alphaModFix/>
          </a:blip>
          <a:stretch>
            <a:fillRect/>
          </a:stretch>
        </p:blipFill>
        <p:spPr>
          <a:xfrm>
            <a:off x="7623124" y="-674144"/>
            <a:ext cx="1606850" cy="2855674"/>
          </a:xfrm>
          <a:prstGeom prst="rect">
            <a:avLst/>
          </a:prstGeom>
          <a:noFill/>
          <a:ln>
            <a:noFill/>
          </a:ln>
        </p:spPr>
      </p:pic>
      <p:pic>
        <p:nvPicPr>
          <p:cNvPr id="1937" name="Google Shape;1937;p117"/>
          <p:cNvPicPr preferRelativeResize="0"/>
          <p:nvPr/>
        </p:nvPicPr>
        <p:blipFill>
          <a:blip r:embed="rId8">
            <a:alphaModFix/>
          </a:blip>
          <a:stretch>
            <a:fillRect/>
          </a:stretch>
        </p:blipFill>
        <p:spPr>
          <a:xfrm>
            <a:off x="4013550" y="1649025"/>
            <a:ext cx="4805176" cy="454475"/>
          </a:xfrm>
          <a:prstGeom prst="rect">
            <a:avLst/>
          </a:prstGeom>
          <a:noFill/>
          <a:ln>
            <a:noFill/>
          </a:ln>
        </p:spPr>
      </p:pic>
      <p:sp>
        <p:nvSpPr>
          <p:cNvPr id="1938" name="Google Shape;1938;p117"/>
          <p:cNvSpPr/>
          <p:nvPr/>
        </p:nvSpPr>
        <p:spPr>
          <a:xfrm rot="-4780876" flipH="1">
            <a:off x="7895453" y="283145"/>
            <a:ext cx="418596" cy="1454094"/>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765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39" name="Google Shape;1939;p117"/>
          <p:cNvPicPr preferRelativeResize="0"/>
          <p:nvPr/>
        </p:nvPicPr>
        <p:blipFill>
          <a:blip r:embed="rId9">
            <a:alphaModFix/>
          </a:blip>
          <a:stretch>
            <a:fillRect/>
          </a:stretch>
        </p:blipFill>
        <p:spPr>
          <a:xfrm>
            <a:off x="1164000" y="2287913"/>
            <a:ext cx="2959649" cy="150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91"/>
          <p:cNvSpPr txBox="1">
            <a:spLocks noGrp="1"/>
          </p:cNvSpPr>
          <p:nvPr>
            <p:ph type="title" idx="17"/>
          </p:nvPr>
        </p:nvSpPr>
        <p:spPr>
          <a:xfrm>
            <a:off x="4607028" y="3555683"/>
            <a:ext cx="873300" cy="251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fr"/>
              <a:t>6</a:t>
            </a:r>
            <a:endParaRPr/>
          </a:p>
        </p:txBody>
      </p:sp>
      <p:sp>
        <p:nvSpPr>
          <p:cNvPr id="1214" name="Google Shape;1214;p91"/>
          <p:cNvSpPr txBox="1">
            <a:spLocks noGrp="1"/>
          </p:cNvSpPr>
          <p:nvPr>
            <p:ph type="title" idx="18"/>
          </p:nvPr>
        </p:nvSpPr>
        <p:spPr>
          <a:xfrm>
            <a:off x="4574479" y="2517922"/>
            <a:ext cx="873300" cy="251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fr"/>
              <a:t>4</a:t>
            </a:r>
            <a:endParaRPr/>
          </a:p>
        </p:txBody>
      </p:sp>
      <p:sp>
        <p:nvSpPr>
          <p:cNvPr id="1215" name="Google Shape;1215;p91"/>
          <p:cNvSpPr txBox="1">
            <a:spLocks noGrp="1"/>
          </p:cNvSpPr>
          <p:nvPr>
            <p:ph type="title" idx="19"/>
          </p:nvPr>
        </p:nvSpPr>
        <p:spPr>
          <a:xfrm>
            <a:off x="4553212" y="1480217"/>
            <a:ext cx="873300" cy="251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fr"/>
              <a:t>2</a:t>
            </a:r>
            <a:endParaRPr/>
          </a:p>
        </p:txBody>
      </p:sp>
      <p:sp>
        <p:nvSpPr>
          <p:cNvPr id="1216" name="Google Shape;1216;p91"/>
          <p:cNvSpPr txBox="1">
            <a:spLocks noGrp="1"/>
          </p:cNvSpPr>
          <p:nvPr>
            <p:ph type="title" idx="2"/>
          </p:nvPr>
        </p:nvSpPr>
        <p:spPr>
          <a:xfrm>
            <a:off x="2014194" y="2532040"/>
            <a:ext cx="2305500" cy="251100"/>
          </a:xfrm>
          <a:prstGeom prst="rect">
            <a:avLst/>
          </a:prstGeom>
          <a:noFill/>
          <a:ln>
            <a:noFill/>
          </a:ln>
        </p:spPr>
        <p:txBody>
          <a:bodyPr spcFirstLastPara="1" wrap="square" lIns="91425" tIns="91425" rIns="91425" bIns="91425" anchor="ctr" anchorCtr="0">
            <a:noAutofit/>
          </a:bodyPr>
          <a:lstStyle/>
          <a:p>
            <a:pPr lvl="0"/>
            <a:r>
              <a:rPr lang="en-US" dirty="0"/>
              <a:t>Diagrams</a:t>
            </a:r>
            <a:endParaRPr lang="en-US" dirty="0"/>
          </a:p>
        </p:txBody>
      </p:sp>
      <p:sp>
        <p:nvSpPr>
          <p:cNvPr id="1217" name="Google Shape;1217;p91"/>
          <p:cNvSpPr txBox="1">
            <a:spLocks noGrp="1"/>
          </p:cNvSpPr>
          <p:nvPr>
            <p:ph type="title" idx="3"/>
          </p:nvPr>
        </p:nvSpPr>
        <p:spPr>
          <a:xfrm>
            <a:off x="5595439" y="1480217"/>
            <a:ext cx="2739387" cy="251100"/>
          </a:xfrm>
          <a:prstGeom prst="rect">
            <a:avLst/>
          </a:prstGeom>
          <a:noFill/>
          <a:ln>
            <a:noFill/>
          </a:ln>
        </p:spPr>
        <p:txBody>
          <a:bodyPr spcFirstLastPara="1" wrap="square" lIns="91425" tIns="91425" rIns="91425" bIns="91425" anchor="ctr" anchorCtr="0">
            <a:noAutofit/>
          </a:bodyPr>
          <a:lstStyle/>
          <a:p>
            <a:pPr lvl="0"/>
            <a:r>
              <a:rPr lang="en-US" dirty="0"/>
              <a:t>Competitor Sites</a:t>
            </a:r>
            <a:endParaRPr dirty="0"/>
          </a:p>
        </p:txBody>
      </p:sp>
      <p:sp>
        <p:nvSpPr>
          <p:cNvPr id="1218" name="Google Shape;1218;p91"/>
          <p:cNvSpPr txBox="1">
            <a:spLocks noGrp="1"/>
          </p:cNvSpPr>
          <p:nvPr>
            <p:ph type="title" idx="5"/>
          </p:nvPr>
        </p:nvSpPr>
        <p:spPr>
          <a:xfrm>
            <a:off x="2014194" y="3573346"/>
            <a:ext cx="2539018" cy="253552"/>
          </a:xfrm>
          <a:prstGeom prst="rect">
            <a:avLst/>
          </a:prstGeom>
          <a:noFill/>
          <a:ln>
            <a:noFill/>
          </a:ln>
        </p:spPr>
        <p:txBody>
          <a:bodyPr spcFirstLastPara="1" wrap="square" lIns="91425" tIns="91425" rIns="91425" bIns="91425" anchor="ctr" anchorCtr="0">
            <a:noAutofit/>
          </a:bodyPr>
          <a:lstStyle/>
          <a:p>
            <a:pPr lvl="0"/>
            <a:r>
              <a:rPr lang="en-US" dirty="0" smtClean="0"/>
              <a:t>Graphic Elements</a:t>
            </a:r>
            <a:endParaRPr lang="en-US" dirty="0"/>
          </a:p>
        </p:txBody>
      </p:sp>
      <p:sp>
        <p:nvSpPr>
          <p:cNvPr id="1219" name="Google Shape;1219;p91"/>
          <p:cNvSpPr txBox="1">
            <a:spLocks noGrp="1"/>
          </p:cNvSpPr>
          <p:nvPr>
            <p:ph type="title" idx="7"/>
          </p:nvPr>
        </p:nvSpPr>
        <p:spPr>
          <a:xfrm>
            <a:off x="1944125" y="1490734"/>
            <a:ext cx="2879857" cy="251100"/>
          </a:xfrm>
          <a:prstGeom prst="rect">
            <a:avLst/>
          </a:prstGeom>
          <a:noFill/>
          <a:ln>
            <a:noFill/>
          </a:ln>
        </p:spPr>
        <p:txBody>
          <a:bodyPr spcFirstLastPara="1" wrap="square" lIns="91425" tIns="91425" rIns="91425" bIns="91425" anchor="ctr" anchorCtr="0">
            <a:noAutofit/>
          </a:bodyPr>
          <a:lstStyle/>
          <a:p>
            <a:pPr lvl="0"/>
            <a:r>
              <a:rPr lang="en-US" dirty="0">
                <a:solidFill>
                  <a:srgbClr val="F2F2F2"/>
                </a:solidFill>
              </a:rPr>
              <a:t>Chosen Theme</a:t>
            </a:r>
            <a:endParaRPr dirty="0">
              <a:solidFill>
                <a:srgbClr val="F2F2F2"/>
              </a:solidFill>
            </a:endParaRPr>
          </a:p>
        </p:txBody>
      </p:sp>
      <p:sp>
        <p:nvSpPr>
          <p:cNvPr id="1220" name="Google Shape;1220;p91"/>
          <p:cNvSpPr txBox="1">
            <a:spLocks noGrp="1"/>
          </p:cNvSpPr>
          <p:nvPr>
            <p:ph type="title" idx="9"/>
          </p:nvPr>
        </p:nvSpPr>
        <p:spPr>
          <a:xfrm>
            <a:off x="5673656" y="2560682"/>
            <a:ext cx="3320073" cy="251100"/>
          </a:xfrm>
          <a:prstGeom prst="rect">
            <a:avLst/>
          </a:prstGeom>
          <a:noFill/>
          <a:ln>
            <a:noFill/>
          </a:ln>
        </p:spPr>
        <p:txBody>
          <a:bodyPr spcFirstLastPara="1" wrap="square" lIns="91425" tIns="91425" rIns="91425" bIns="91425" anchor="ctr" anchorCtr="0">
            <a:noAutofit/>
          </a:bodyPr>
          <a:lstStyle/>
          <a:p>
            <a:pPr lvl="0"/>
            <a:r>
              <a:rPr lang="en-US" dirty="0"/>
              <a:t>Module Distribution</a:t>
            </a:r>
            <a:endParaRPr lang="en-US" dirty="0"/>
          </a:p>
        </p:txBody>
      </p:sp>
      <p:sp>
        <p:nvSpPr>
          <p:cNvPr id="1221" name="Google Shape;1221;p91"/>
          <p:cNvSpPr txBox="1">
            <a:spLocks noGrp="1"/>
          </p:cNvSpPr>
          <p:nvPr>
            <p:ph type="title" idx="14"/>
          </p:nvPr>
        </p:nvSpPr>
        <p:spPr>
          <a:xfrm>
            <a:off x="5673656" y="3555683"/>
            <a:ext cx="2305500" cy="251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fr"/>
              <a:t>Template</a:t>
            </a:r>
            <a:endParaRPr/>
          </a:p>
        </p:txBody>
      </p:sp>
      <p:sp>
        <p:nvSpPr>
          <p:cNvPr id="1222" name="Google Shape;1222;p9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lvl="0"/>
            <a:r>
              <a:rPr lang="en-US" dirty="0"/>
              <a:t>Table of Contents</a:t>
            </a:r>
            <a:endParaRPr dirty="0"/>
          </a:p>
        </p:txBody>
      </p:sp>
      <p:sp>
        <p:nvSpPr>
          <p:cNvPr id="1223" name="Google Shape;1223;p91"/>
          <p:cNvSpPr txBox="1">
            <a:spLocks noGrp="1"/>
          </p:cNvSpPr>
          <p:nvPr>
            <p:ph type="subTitle" idx="1"/>
          </p:nvPr>
        </p:nvSpPr>
        <p:spPr>
          <a:xfrm>
            <a:off x="2012424" y="2889387"/>
            <a:ext cx="2998705" cy="607627"/>
          </a:xfrm>
          <a:prstGeom prst="rect">
            <a:avLst/>
          </a:prstGeom>
          <a:noFill/>
          <a:ln>
            <a:noFill/>
          </a:ln>
        </p:spPr>
        <p:txBody>
          <a:bodyPr spcFirstLastPara="1" wrap="square" lIns="91425" tIns="91425" rIns="91425" bIns="91425" anchor="ctr" anchorCtr="0">
            <a:noAutofit/>
          </a:bodyPr>
          <a:lstStyle/>
          <a:p>
            <a:pPr marL="0" lvl="0" indent="0"/>
            <a:r>
              <a:rPr lang="en-US" dirty="0"/>
              <a:t>General use case diagram</a:t>
            </a:r>
          </a:p>
          <a:p>
            <a:pPr marL="0" lvl="0" indent="0"/>
            <a:r>
              <a:rPr lang="en-US" dirty="0"/>
              <a:t>Detailed use case diagram</a:t>
            </a:r>
          </a:p>
          <a:p>
            <a:pPr marL="0" lvl="0" indent="0" algn="l" rtl="0">
              <a:lnSpc>
                <a:spcPct val="100000"/>
              </a:lnSpc>
              <a:spcBef>
                <a:spcPts val="0"/>
              </a:spcBef>
              <a:spcAft>
                <a:spcPts val="0"/>
              </a:spcAft>
              <a:buSzPts val="1400"/>
              <a:buNone/>
            </a:pPr>
            <a:r>
              <a:rPr lang="fr" dirty="0" smtClean="0"/>
              <a:t> </a:t>
            </a:r>
            <a:endParaRPr dirty="0"/>
          </a:p>
        </p:txBody>
      </p:sp>
      <p:sp>
        <p:nvSpPr>
          <p:cNvPr id="1224" name="Google Shape;1224;p91"/>
          <p:cNvSpPr txBox="1">
            <a:spLocks noGrp="1"/>
          </p:cNvSpPr>
          <p:nvPr>
            <p:ph type="subTitle" idx="4"/>
          </p:nvPr>
        </p:nvSpPr>
        <p:spPr>
          <a:xfrm>
            <a:off x="5595439" y="1851238"/>
            <a:ext cx="2928174" cy="484800"/>
          </a:xfrm>
          <a:prstGeom prst="rect">
            <a:avLst/>
          </a:prstGeom>
          <a:noFill/>
          <a:ln>
            <a:noFill/>
          </a:ln>
        </p:spPr>
        <p:txBody>
          <a:bodyPr spcFirstLastPara="1" wrap="square" lIns="91425" tIns="91425" rIns="91425" bIns="91425" anchor="ctr" anchorCtr="0">
            <a:noAutofit/>
          </a:bodyPr>
          <a:lstStyle/>
          <a:p>
            <a:pPr marL="0" lvl="0" indent="0"/>
            <a:r>
              <a:rPr lang="en-US" dirty="0"/>
              <a:t>Top 3 most used exchange/barter websites</a:t>
            </a:r>
          </a:p>
          <a:p>
            <a:pPr marL="0" lvl="0" indent="0"/>
            <a:r>
              <a:rPr lang="en-US" dirty="0"/>
              <a:t>How can we surpass them?</a:t>
            </a:r>
            <a:endParaRPr dirty="0"/>
          </a:p>
        </p:txBody>
      </p:sp>
      <p:sp>
        <p:nvSpPr>
          <p:cNvPr id="1225" name="Google Shape;1225;p91"/>
          <p:cNvSpPr txBox="1">
            <a:spLocks noGrp="1"/>
          </p:cNvSpPr>
          <p:nvPr>
            <p:ph type="subTitle" idx="6"/>
          </p:nvPr>
        </p:nvSpPr>
        <p:spPr>
          <a:xfrm>
            <a:off x="2016856" y="3856854"/>
            <a:ext cx="1866300" cy="48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fr" dirty="0"/>
              <a:t>Logo</a:t>
            </a:r>
            <a:endParaRPr dirty="0"/>
          </a:p>
          <a:p>
            <a:pPr marL="0" lvl="0" indent="0"/>
            <a:r>
              <a:rPr lang="en-US" dirty="0"/>
              <a:t>Chosen colors</a:t>
            </a:r>
            <a:endParaRPr lang="en-US" dirty="0"/>
          </a:p>
        </p:txBody>
      </p:sp>
      <p:sp>
        <p:nvSpPr>
          <p:cNvPr id="1226" name="Google Shape;1226;p91"/>
          <p:cNvSpPr txBox="1">
            <a:spLocks noGrp="1"/>
          </p:cNvSpPr>
          <p:nvPr>
            <p:ph type="subTitle" idx="8"/>
          </p:nvPr>
        </p:nvSpPr>
        <p:spPr>
          <a:xfrm>
            <a:off x="2016856" y="1761942"/>
            <a:ext cx="1866300" cy="484800"/>
          </a:xfrm>
          <a:prstGeom prst="rect">
            <a:avLst/>
          </a:prstGeom>
          <a:noFill/>
          <a:ln>
            <a:noFill/>
          </a:ln>
        </p:spPr>
        <p:txBody>
          <a:bodyPr spcFirstLastPara="1" wrap="square" lIns="91425" tIns="91425" rIns="91425" bIns="91425" anchor="ctr" anchorCtr="0">
            <a:noAutofit/>
          </a:bodyPr>
          <a:lstStyle/>
          <a:p>
            <a:pPr marL="0" lvl="0" indent="0"/>
            <a:r>
              <a:rPr lang="en-US" dirty="0"/>
              <a:t>What is </a:t>
            </a:r>
            <a:r>
              <a:rPr lang="en-US" dirty="0" smtClean="0"/>
              <a:t>barter ?</a:t>
            </a:r>
            <a:endParaRPr lang="en-US" dirty="0"/>
          </a:p>
          <a:p>
            <a:pPr marL="0" lvl="0" indent="0"/>
            <a:r>
              <a:rPr lang="en-US" dirty="0"/>
              <a:t>Why are we doing it?</a:t>
            </a:r>
            <a:endParaRPr dirty="0"/>
          </a:p>
        </p:txBody>
      </p:sp>
      <p:sp>
        <p:nvSpPr>
          <p:cNvPr id="1227" name="Google Shape;1227;p91"/>
          <p:cNvSpPr txBox="1">
            <a:spLocks noGrp="1"/>
          </p:cNvSpPr>
          <p:nvPr>
            <p:ph type="subTitle" idx="13"/>
          </p:nvPr>
        </p:nvSpPr>
        <p:spPr>
          <a:xfrm>
            <a:off x="5501450" y="2874938"/>
            <a:ext cx="3006390" cy="655586"/>
          </a:xfrm>
          <a:prstGeom prst="rect">
            <a:avLst/>
          </a:prstGeom>
          <a:noFill/>
          <a:ln>
            <a:noFill/>
          </a:ln>
        </p:spPr>
        <p:txBody>
          <a:bodyPr spcFirstLastPara="1" wrap="square" lIns="91425" tIns="91425" rIns="91425" bIns="91425" anchor="ctr" anchorCtr="0">
            <a:noAutofit/>
          </a:bodyPr>
          <a:lstStyle/>
          <a:p>
            <a:pPr marL="0" lvl="0" indent="0"/>
            <a:r>
              <a:rPr lang="en-US" dirty="0"/>
              <a:t>How we chose the </a:t>
            </a:r>
            <a:r>
              <a:rPr lang="en-US" dirty="0" smtClean="0"/>
              <a:t>modules</a:t>
            </a:r>
            <a:r>
              <a:rPr lang="en-US" dirty="0"/>
              <a:t> </a:t>
            </a:r>
            <a:r>
              <a:rPr lang="en-US" dirty="0"/>
              <a:t>&amp; How we distributed them</a:t>
            </a:r>
          </a:p>
          <a:p>
            <a:pPr marL="0" lvl="0" indent="0"/>
            <a:endParaRPr lang="en-US" dirty="0" smtClean="0"/>
          </a:p>
        </p:txBody>
      </p:sp>
      <p:sp>
        <p:nvSpPr>
          <p:cNvPr id="1228" name="Google Shape;1228;p91"/>
          <p:cNvSpPr txBox="1">
            <a:spLocks noGrp="1"/>
          </p:cNvSpPr>
          <p:nvPr>
            <p:ph type="subTitle" idx="15"/>
          </p:nvPr>
        </p:nvSpPr>
        <p:spPr>
          <a:xfrm>
            <a:off x="5595440" y="3869939"/>
            <a:ext cx="1866300" cy="48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fr"/>
              <a:t>Front</a:t>
            </a:r>
            <a:endParaRPr/>
          </a:p>
          <a:p>
            <a:pPr marL="0" lvl="0" indent="0" algn="l" rtl="0">
              <a:lnSpc>
                <a:spcPct val="100000"/>
              </a:lnSpc>
              <a:spcBef>
                <a:spcPts val="0"/>
              </a:spcBef>
              <a:spcAft>
                <a:spcPts val="0"/>
              </a:spcAft>
              <a:buSzPts val="1400"/>
              <a:buNone/>
            </a:pPr>
            <a:r>
              <a:rPr lang="fr"/>
              <a:t>back</a:t>
            </a:r>
            <a:endParaRPr/>
          </a:p>
        </p:txBody>
      </p:sp>
      <p:sp>
        <p:nvSpPr>
          <p:cNvPr id="1229" name="Google Shape;1229;p91"/>
          <p:cNvSpPr txBox="1">
            <a:spLocks noGrp="1"/>
          </p:cNvSpPr>
          <p:nvPr>
            <p:ph type="title" idx="16"/>
          </p:nvPr>
        </p:nvSpPr>
        <p:spPr>
          <a:xfrm>
            <a:off x="771597" y="3575798"/>
            <a:ext cx="873300" cy="251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fr"/>
              <a:t>5</a:t>
            </a:r>
            <a:endParaRPr/>
          </a:p>
        </p:txBody>
      </p:sp>
      <p:sp>
        <p:nvSpPr>
          <p:cNvPr id="1230" name="Google Shape;1230;p91"/>
          <p:cNvSpPr txBox="1">
            <a:spLocks noGrp="1"/>
          </p:cNvSpPr>
          <p:nvPr>
            <p:ph type="title" idx="20"/>
          </p:nvPr>
        </p:nvSpPr>
        <p:spPr>
          <a:xfrm>
            <a:off x="785948" y="2520192"/>
            <a:ext cx="873300" cy="251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fr"/>
              <a:t>3</a:t>
            </a:r>
            <a:endParaRPr/>
          </a:p>
        </p:txBody>
      </p:sp>
      <p:sp>
        <p:nvSpPr>
          <p:cNvPr id="1231" name="Google Shape;1231;p91"/>
          <p:cNvSpPr txBox="1">
            <a:spLocks noGrp="1"/>
          </p:cNvSpPr>
          <p:nvPr>
            <p:ph type="title" idx="21"/>
          </p:nvPr>
        </p:nvSpPr>
        <p:spPr>
          <a:xfrm>
            <a:off x="771597" y="1480217"/>
            <a:ext cx="873300" cy="251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fr"/>
              <a:t>1</a:t>
            </a:r>
            <a:endParaRPr/>
          </a:p>
        </p:txBody>
      </p:sp>
      <p:grpSp>
        <p:nvGrpSpPr>
          <p:cNvPr id="1232" name="Google Shape;1232;p91"/>
          <p:cNvGrpSpPr/>
          <p:nvPr/>
        </p:nvGrpSpPr>
        <p:grpSpPr>
          <a:xfrm flipH="1">
            <a:off x="1550907" y="1561810"/>
            <a:ext cx="337856" cy="93999"/>
            <a:chOff x="5963614" y="809024"/>
            <a:chExt cx="339690" cy="94500"/>
          </a:xfrm>
        </p:grpSpPr>
        <p:sp>
          <p:nvSpPr>
            <p:cNvPr id="1233" name="Google Shape;1233;p91"/>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91"/>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35" name="Google Shape;1235;p91"/>
          <p:cNvGrpSpPr/>
          <p:nvPr/>
        </p:nvGrpSpPr>
        <p:grpSpPr>
          <a:xfrm flipH="1">
            <a:off x="1550907" y="2597580"/>
            <a:ext cx="337856" cy="93999"/>
            <a:chOff x="5963614" y="809024"/>
            <a:chExt cx="339690" cy="94500"/>
          </a:xfrm>
        </p:grpSpPr>
        <p:sp>
          <p:nvSpPr>
            <p:cNvPr id="1236" name="Google Shape;1236;p91"/>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91"/>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38" name="Google Shape;1238;p91"/>
          <p:cNvGrpSpPr/>
          <p:nvPr/>
        </p:nvGrpSpPr>
        <p:grpSpPr>
          <a:xfrm flipH="1">
            <a:off x="1550907" y="3654349"/>
            <a:ext cx="337856" cy="93999"/>
            <a:chOff x="5963614" y="809024"/>
            <a:chExt cx="339690" cy="94500"/>
          </a:xfrm>
        </p:grpSpPr>
        <p:sp>
          <p:nvSpPr>
            <p:cNvPr id="1239" name="Google Shape;1239;p91"/>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91"/>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1" name="Google Shape;1241;p91"/>
          <p:cNvGrpSpPr/>
          <p:nvPr/>
        </p:nvGrpSpPr>
        <p:grpSpPr>
          <a:xfrm flipH="1">
            <a:off x="5257584" y="1558767"/>
            <a:ext cx="337856" cy="93999"/>
            <a:chOff x="5963614" y="809024"/>
            <a:chExt cx="339690" cy="94500"/>
          </a:xfrm>
        </p:grpSpPr>
        <p:sp>
          <p:nvSpPr>
            <p:cNvPr id="1242" name="Google Shape;1242;p91"/>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91"/>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4" name="Google Shape;1244;p91"/>
          <p:cNvGrpSpPr/>
          <p:nvPr/>
        </p:nvGrpSpPr>
        <p:grpSpPr>
          <a:xfrm flipH="1">
            <a:off x="5307857" y="2639233"/>
            <a:ext cx="337856" cy="93999"/>
            <a:chOff x="5963614" y="809024"/>
            <a:chExt cx="339690" cy="94500"/>
          </a:xfrm>
        </p:grpSpPr>
        <p:sp>
          <p:nvSpPr>
            <p:cNvPr id="1245" name="Google Shape;1245;p91"/>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91"/>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47" name="Google Shape;1247;p91"/>
          <p:cNvGrpSpPr/>
          <p:nvPr/>
        </p:nvGrpSpPr>
        <p:grpSpPr>
          <a:xfrm flipH="1">
            <a:off x="5351574" y="3654349"/>
            <a:ext cx="337856" cy="93999"/>
            <a:chOff x="5963614" y="809024"/>
            <a:chExt cx="339690" cy="94500"/>
          </a:xfrm>
        </p:grpSpPr>
        <p:sp>
          <p:nvSpPr>
            <p:cNvPr id="1248" name="Google Shape;1248;p91"/>
            <p:cNvSpPr/>
            <p:nvPr/>
          </p:nvSpPr>
          <p:spPr>
            <a:xfrm>
              <a:off x="5963614"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91"/>
            <p:cNvSpPr/>
            <p:nvPr/>
          </p:nvSpPr>
          <p:spPr>
            <a:xfrm>
              <a:off x="6208804" y="809024"/>
              <a:ext cx="94500" cy="94500"/>
            </a:xfrm>
            <a:prstGeom prst="ellipse">
              <a:avLst/>
            </a:prstGeom>
            <a:solidFill>
              <a:schemeClr val="accent4"/>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92"/>
          <p:cNvSpPr/>
          <p:nvPr/>
        </p:nvSpPr>
        <p:spPr>
          <a:xfrm>
            <a:off x="656246" y="973875"/>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3921"/>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92"/>
          <p:cNvSpPr/>
          <p:nvPr/>
        </p:nvSpPr>
        <p:spPr>
          <a:xfrm>
            <a:off x="389023" y="2547852"/>
            <a:ext cx="4141027" cy="638966"/>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92"/>
          <p:cNvSpPr txBox="1">
            <a:spLocks noGrp="1"/>
          </p:cNvSpPr>
          <p:nvPr>
            <p:ph type="title"/>
          </p:nvPr>
        </p:nvSpPr>
        <p:spPr>
          <a:xfrm>
            <a:off x="1616725" y="846035"/>
            <a:ext cx="6110677" cy="841800"/>
          </a:xfrm>
          <a:prstGeom prst="rect">
            <a:avLst/>
          </a:prstGeom>
          <a:noFill/>
          <a:ln>
            <a:noFill/>
          </a:ln>
        </p:spPr>
        <p:txBody>
          <a:bodyPr spcFirstLastPara="1" wrap="square" lIns="91425" tIns="91425" rIns="91425" bIns="91425" anchor="ctr" anchorCtr="0">
            <a:noAutofit/>
          </a:bodyPr>
          <a:lstStyle/>
          <a:p>
            <a:pPr lvl="0"/>
            <a:r>
              <a:rPr lang="en-US" sz="4000" dirty="0">
                <a:solidFill>
                  <a:srgbClr val="F2F2F2"/>
                </a:solidFill>
              </a:rPr>
              <a:t>Chosen Theme</a:t>
            </a:r>
            <a:endParaRPr lang="en-US" sz="4000" dirty="0">
              <a:solidFill>
                <a:srgbClr val="F2F2F2"/>
              </a:solidFill>
            </a:endParaRPr>
          </a:p>
        </p:txBody>
      </p:sp>
      <p:sp>
        <p:nvSpPr>
          <p:cNvPr id="1257" name="Google Shape;1257;p92"/>
          <p:cNvSpPr txBox="1">
            <a:spLocks noGrp="1"/>
          </p:cNvSpPr>
          <p:nvPr>
            <p:ph type="title" idx="2"/>
          </p:nvPr>
        </p:nvSpPr>
        <p:spPr>
          <a:xfrm>
            <a:off x="720000" y="1185425"/>
            <a:ext cx="1477500" cy="402600"/>
          </a:xfrm>
          <a:prstGeom prst="rect">
            <a:avLst/>
          </a:prstGeom>
          <a:noFill/>
          <a:ln>
            <a:noFill/>
          </a:ln>
          <a:effectLst>
            <a:outerShdw blurRad="57150" dist="19050" dir="5400000" algn="bl" rotWithShape="0">
              <a:schemeClr val="dk1">
                <a:alpha val="49803"/>
              </a:schemeClr>
            </a:outerShdw>
          </a:effectLst>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6000"/>
              <a:buNone/>
            </a:pPr>
            <a:r>
              <a:rPr lang="fr"/>
              <a:t>01.</a:t>
            </a:r>
            <a:endParaRPr/>
          </a:p>
        </p:txBody>
      </p:sp>
      <p:sp>
        <p:nvSpPr>
          <p:cNvPr id="1258" name="Google Shape;1258;p92"/>
          <p:cNvSpPr txBox="1">
            <a:spLocks noGrp="1"/>
          </p:cNvSpPr>
          <p:nvPr>
            <p:ph type="subTitle" idx="1"/>
          </p:nvPr>
        </p:nvSpPr>
        <p:spPr>
          <a:xfrm>
            <a:off x="524108" y="2464588"/>
            <a:ext cx="5186902" cy="1313056"/>
          </a:xfrm>
          <a:prstGeom prst="rect">
            <a:avLst/>
          </a:prstGeom>
          <a:noFill/>
          <a:ln>
            <a:noFill/>
          </a:ln>
        </p:spPr>
        <p:txBody>
          <a:bodyPr spcFirstLastPara="1" wrap="square" lIns="91425" tIns="91425" rIns="91425" bIns="91425" anchor="t" anchorCtr="0">
            <a:noAutofit/>
          </a:bodyPr>
          <a:lstStyle/>
          <a:p>
            <a:pPr marL="0" lvl="0" indent="0"/>
            <a:r>
              <a:rPr lang="en-US" sz="3600" dirty="0"/>
              <a:t>What Is Bartering?</a:t>
            </a:r>
            <a:endParaRPr dirty="0"/>
          </a:p>
        </p:txBody>
      </p:sp>
      <p:grpSp>
        <p:nvGrpSpPr>
          <p:cNvPr id="1259" name="Google Shape;1259;p92"/>
          <p:cNvGrpSpPr/>
          <p:nvPr/>
        </p:nvGrpSpPr>
        <p:grpSpPr>
          <a:xfrm>
            <a:off x="5067593" y="1691896"/>
            <a:ext cx="3259729" cy="2935114"/>
            <a:chOff x="4572002" y="983473"/>
            <a:chExt cx="3648694" cy="3149998"/>
          </a:xfrm>
        </p:grpSpPr>
        <p:sp>
          <p:nvSpPr>
            <p:cNvPr id="1260" name="Google Shape;1260;p92"/>
            <p:cNvSpPr/>
            <p:nvPr/>
          </p:nvSpPr>
          <p:spPr>
            <a:xfrm>
              <a:off x="5114109" y="3393901"/>
              <a:ext cx="305056" cy="711891"/>
            </a:xfrm>
            <a:custGeom>
              <a:avLst/>
              <a:gdLst/>
              <a:ahLst/>
              <a:cxnLst/>
              <a:rect l="l" t="t" r="r" b="b"/>
              <a:pathLst>
                <a:path w="27098" h="63237" extrusionOk="0">
                  <a:moveTo>
                    <a:pt x="3771" y="1"/>
                  </a:moveTo>
                  <a:cubicBezTo>
                    <a:pt x="3500" y="1"/>
                    <a:pt x="3230" y="34"/>
                    <a:pt x="2976" y="102"/>
                  </a:cubicBezTo>
                  <a:cubicBezTo>
                    <a:pt x="1878" y="406"/>
                    <a:pt x="1116" y="1116"/>
                    <a:pt x="728" y="2214"/>
                  </a:cubicBezTo>
                  <a:cubicBezTo>
                    <a:pt x="1" y="4260"/>
                    <a:pt x="744" y="7083"/>
                    <a:pt x="1878" y="8621"/>
                  </a:cubicBezTo>
                  <a:cubicBezTo>
                    <a:pt x="2216" y="9095"/>
                    <a:pt x="2621" y="9568"/>
                    <a:pt x="3010" y="10024"/>
                  </a:cubicBezTo>
                  <a:cubicBezTo>
                    <a:pt x="3922" y="11123"/>
                    <a:pt x="4887" y="12255"/>
                    <a:pt x="5326" y="13659"/>
                  </a:cubicBezTo>
                  <a:cubicBezTo>
                    <a:pt x="6154" y="16228"/>
                    <a:pt x="5410" y="18426"/>
                    <a:pt x="4684" y="20555"/>
                  </a:cubicBezTo>
                  <a:cubicBezTo>
                    <a:pt x="4294" y="21687"/>
                    <a:pt x="3889" y="22871"/>
                    <a:pt x="3719" y="24122"/>
                  </a:cubicBezTo>
                  <a:cubicBezTo>
                    <a:pt x="3365" y="26725"/>
                    <a:pt x="3922" y="29125"/>
                    <a:pt x="5258" y="30748"/>
                  </a:cubicBezTo>
                  <a:cubicBezTo>
                    <a:pt x="5630" y="31187"/>
                    <a:pt x="6086" y="31593"/>
                    <a:pt x="6509" y="31999"/>
                  </a:cubicBezTo>
                  <a:cubicBezTo>
                    <a:pt x="7134" y="32557"/>
                    <a:pt x="7776" y="33148"/>
                    <a:pt x="8233" y="33876"/>
                  </a:cubicBezTo>
                  <a:cubicBezTo>
                    <a:pt x="9670" y="36073"/>
                    <a:pt x="9146" y="38981"/>
                    <a:pt x="8639" y="40975"/>
                  </a:cubicBezTo>
                  <a:cubicBezTo>
                    <a:pt x="8572" y="41262"/>
                    <a:pt x="8486" y="41550"/>
                    <a:pt x="8419" y="41837"/>
                  </a:cubicBezTo>
                  <a:cubicBezTo>
                    <a:pt x="7895" y="43798"/>
                    <a:pt x="7371" y="45810"/>
                    <a:pt x="7794" y="47737"/>
                  </a:cubicBezTo>
                  <a:cubicBezTo>
                    <a:pt x="8335" y="50171"/>
                    <a:pt x="10228" y="51878"/>
                    <a:pt x="12223" y="53687"/>
                  </a:cubicBezTo>
                  <a:cubicBezTo>
                    <a:pt x="13879" y="55174"/>
                    <a:pt x="15586" y="56712"/>
                    <a:pt x="16516" y="58740"/>
                  </a:cubicBezTo>
                  <a:cubicBezTo>
                    <a:pt x="16719" y="59180"/>
                    <a:pt x="16888" y="59637"/>
                    <a:pt x="17040" y="60077"/>
                  </a:cubicBezTo>
                  <a:cubicBezTo>
                    <a:pt x="17328" y="60870"/>
                    <a:pt x="17598" y="61632"/>
                    <a:pt x="18071" y="62256"/>
                  </a:cubicBezTo>
                  <a:cubicBezTo>
                    <a:pt x="18561" y="62916"/>
                    <a:pt x="19221" y="63237"/>
                    <a:pt x="20082" y="63237"/>
                  </a:cubicBezTo>
                  <a:cubicBezTo>
                    <a:pt x="20522" y="63237"/>
                    <a:pt x="21013" y="63153"/>
                    <a:pt x="21536" y="62984"/>
                  </a:cubicBezTo>
                  <a:cubicBezTo>
                    <a:pt x="22162" y="62781"/>
                    <a:pt x="22838" y="62459"/>
                    <a:pt x="23514" y="62054"/>
                  </a:cubicBezTo>
                  <a:cubicBezTo>
                    <a:pt x="25694" y="60753"/>
                    <a:pt x="27098" y="58251"/>
                    <a:pt x="27030" y="55833"/>
                  </a:cubicBezTo>
                  <a:cubicBezTo>
                    <a:pt x="26963" y="53500"/>
                    <a:pt x="25796" y="51489"/>
                    <a:pt x="24579" y="49342"/>
                  </a:cubicBezTo>
                  <a:cubicBezTo>
                    <a:pt x="23700" y="47838"/>
                    <a:pt x="22804" y="46265"/>
                    <a:pt x="22331" y="44559"/>
                  </a:cubicBezTo>
                  <a:cubicBezTo>
                    <a:pt x="21367" y="41212"/>
                    <a:pt x="22111" y="37696"/>
                    <a:pt x="22838" y="34298"/>
                  </a:cubicBezTo>
                  <a:cubicBezTo>
                    <a:pt x="22922" y="33926"/>
                    <a:pt x="22990" y="33554"/>
                    <a:pt x="23075" y="33182"/>
                  </a:cubicBezTo>
                  <a:cubicBezTo>
                    <a:pt x="23801" y="29616"/>
                    <a:pt x="24292" y="25559"/>
                    <a:pt x="22331" y="22381"/>
                  </a:cubicBezTo>
                  <a:cubicBezTo>
                    <a:pt x="20995" y="20234"/>
                    <a:pt x="18714" y="18831"/>
                    <a:pt x="16516" y="17479"/>
                  </a:cubicBezTo>
                  <a:cubicBezTo>
                    <a:pt x="14082" y="15974"/>
                    <a:pt x="11563" y="14436"/>
                    <a:pt x="10244" y="11883"/>
                  </a:cubicBezTo>
                  <a:cubicBezTo>
                    <a:pt x="9484" y="10429"/>
                    <a:pt x="9196" y="8773"/>
                    <a:pt x="8926" y="7184"/>
                  </a:cubicBezTo>
                  <a:lnTo>
                    <a:pt x="8842" y="6728"/>
                  </a:lnTo>
                  <a:cubicBezTo>
                    <a:pt x="8554" y="5054"/>
                    <a:pt x="8182" y="3314"/>
                    <a:pt x="7168" y="1928"/>
                  </a:cubicBezTo>
                  <a:cubicBezTo>
                    <a:pt x="6323" y="760"/>
                    <a:pt x="4988" y="1"/>
                    <a:pt x="3771" y="1"/>
                  </a:cubicBezTo>
                  <a:close/>
                </a:path>
              </a:pathLst>
            </a:custGeom>
            <a:solidFill>
              <a:schemeClr val="accent2"/>
            </a:solidFill>
            <a:ln>
              <a:noFill/>
            </a:ln>
            <a:effectLst>
              <a:outerShdw blurRad="57150" dist="19050" dir="5400000" algn="bl" rotWithShape="0">
                <a:schemeClr val="dk1">
                  <a:alpha val="17647"/>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92"/>
            <p:cNvSpPr/>
            <p:nvPr/>
          </p:nvSpPr>
          <p:spPr>
            <a:xfrm rot="-347953">
              <a:off x="7458837" y="1988443"/>
              <a:ext cx="319131" cy="1010675"/>
            </a:xfrm>
            <a:custGeom>
              <a:avLst/>
              <a:gdLst/>
              <a:ahLst/>
              <a:cxnLst/>
              <a:rect l="l" t="t" r="r" b="b"/>
              <a:pathLst>
                <a:path w="28348" h="89777" extrusionOk="0">
                  <a:moveTo>
                    <a:pt x="22990" y="0"/>
                  </a:moveTo>
                  <a:cubicBezTo>
                    <a:pt x="20759" y="0"/>
                    <a:pt x="19253" y="2249"/>
                    <a:pt x="18933" y="4480"/>
                  </a:cubicBezTo>
                  <a:cubicBezTo>
                    <a:pt x="18764" y="5765"/>
                    <a:pt x="18764" y="7016"/>
                    <a:pt x="18764" y="8215"/>
                  </a:cubicBezTo>
                  <a:cubicBezTo>
                    <a:pt x="18764" y="10616"/>
                    <a:pt x="18764" y="12881"/>
                    <a:pt x="17445" y="15281"/>
                  </a:cubicBezTo>
                  <a:cubicBezTo>
                    <a:pt x="16634" y="16769"/>
                    <a:pt x="15535" y="18071"/>
                    <a:pt x="14453" y="19322"/>
                  </a:cubicBezTo>
                  <a:cubicBezTo>
                    <a:pt x="13693" y="20235"/>
                    <a:pt x="12881" y="21181"/>
                    <a:pt x="12221" y="22178"/>
                  </a:cubicBezTo>
                  <a:cubicBezTo>
                    <a:pt x="9839" y="25694"/>
                    <a:pt x="9010" y="30005"/>
                    <a:pt x="9805" y="34653"/>
                  </a:cubicBezTo>
                  <a:cubicBezTo>
                    <a:pt x="10515" y="38795"/>
                    <a:pt x="9433" y="42090"/>
                    <a:pt x="6052" y="46030"/>
                  </a:cubicBezTo>
                  <a:cubicBezTo>
                    <a:pt x="3077" y="49512"/>
                    <a:pt x="1" y="53096"/>
                    <a:pt x="964" y="58167"/>
                  </a:cubicBezTo>
                  <a:cubicBezTo>
                    <a:pt x="1302" y="59958"/>
                    <a:pt x="2131" y="61716"/>
                    <a:pt x="2924" y="63441"/>
                  </a:cubicBezTo>
                  <a:cubicBezTo>
                    <a:pt x="4311" y="66364"/>
                    <a:pt x="5714" y="69391"/>
                    <a:pt x="4885" y="72772"/>
                  </a:cubicBezTo>
                  <a:cubicBezTo>
                    <a:pt x="4599" y="73921"/>
                    <a:pt x="4040" y="74985"/>
                    <a:pt x="3517" y="75999"/>
                  </a:cubicBezTo>
                  <a:cubicBezTo>
                    <a:pt x="3246" y="76524"/>
                    <a:pt x="2958" y="77065"/>
                    <a:pt x="2722" y="77606"/>
                  </a:cubicBezTo>
                  <a:cubicBezTo>
                    <a:pt x="1741" y="79837"/>
                    <a:pt x="1471" y="82186"/>
                    <a:pt x="1978" y="84248"/>
                  </a:cubicBezTo>
                  <a:cubicBezTo>
                    <a:pt x="2367" y="85905"/>
                    <a:pt x="3314" y="87426"/>
                    <a:pt x="4565" y="88441"/>
                  </a:cubicBezTo>
                  <a:cubicBezTo>
                    <a:pt x="5020" y="88813"/>
                    <a:pt x="5494" y="89101"/>
                    <a:pt x="6001" y="89320"/>
                  </a:cubicBezTo>
                  <a:cubicBezTo>
                    <a:pt x="6677" y="89624"/>
                    <a:pt x="7472" y="89777"/>
                    <a:pt x="8401" y="89777"/>
                  </a:cubicBezTo>
                  <a:cubicBezTo>
                    <a:pt x="10768" y="89777"/>
                    <a:pt x="13727" y="88762"/>
                    <a:pt x="15552" y="87309"/>
                  </a:cubicBezTo>
                  <a:cubicBezTo>
                    <a:pt x="18527" y="84976"/>
                    <a:pt x="18392" y="81866"/>
                    <a:pt x="18239" y="78569"/>
                  </a:cubicBezTo>
                  <a:cubicBezTo>
                    <a:pt x="18122" y="75932"/>
                    <a:pt x="18003" y="73227"/>
                    <a:pt x="19456" y="70777"/>
                  </a:cubicBezTo>
                  <a:cubicBezTo>
                    <a:pt x="20099" y="69661"/>
                    <a:pt x="20910" y="68647"/>
                    <a:pt x="21671" y="67649"/>
                  </a:cubicBezTo>
                  <a:cubicBezTo>
                    <a:pt x="22972" y="65976"/>
                    <a:pt x="24207" y="64403"/>
                    <a:pt x="24832" y="62426"/>
                  </a:cubicBezTo>
                  <a:cubicBezTo>
                    <a:pt x="25796" y="59418"/>
                    <a:pt x="24967" y="56172"/>
                    <a:pt x="24122" y="53670"/>
                  </a:cubicBezTo>
                  <a:cubicBezTo>
                    <a:pt x="23885" y="52994"/>
                    <a:pt x="23632" y="52300"/>
                    <a:pt x="23396" y="51624"/>
                  </a:cubicBezTo>
                  <a:cubicBezTo>
                    <a:pt x="22600" y="49444"/>
                    <a:pt x="21789" y="47195"/>
                    <a:pt x="21536" y="44846"/>
                  </a:cubicBezTo>
                  <a:cubicBezTo>
                    <a:pt x="21282" y="42226"/>
                    <a:pt x="21773" y="40096"/>
                    <a:pt x="23057" y="38304"/>
                  </a:cubicBezTo>
                  <a:cubicBezTo>
                    <a:pt x="23396" y="37831"/>
                    <a:pt x="23767" y="37391"/>
                    <a:pt x="24122" y="36952"/>
                  </a:cubicBezTo>
                  <a:cubicBezTo>
                    <a:pt x="24680" y="36259"/>
                    <a:pt x="25271" y="35532"/>
                    <a:pt x="25728" y="34754"/>
                  </a:cubicBezTo>
                  <a:cubicBezTo>
                    <a:pt x="27638" y="31441"/>
                    <a:pt x="26826" y="28078"/>
                    <a:pt x="25947" y="24511"/>
                  </a:cubicBezTo>
                  <a:cubicBezTo>
                    <a:pt x="25187" y="21434"/>
                    <a:pt x="24410" y="18274"/>
                    <a:pt x="25508" y="15130"/>
                  </a:cubicBezTo>
                  <a:cubicBezTo>
                    <a:pt x="25812" y="14267"/>
                    <a:pt x="26218" y="13439"/>
                    <a:pt x="26623" y="12644"/>
                  </a:cubicBezTo>
                  <a:cubicBezTo>
                    <a:pt x="26860" y="12155"/>
                    <a:pt x="27097" y="11647"/>
                    <a:pt x="27317" y="11157"/>
                  </a:cubicBezTo>
                  <a:cubicBezTo>
                    <a:pt x="28162" y="9213"/>
                    <a:pt x="28348" y="6745"/>
                    <a:pt x="27790" y="4530"/>
                  </a:cubicBezTo>
                  <a:cubicBezTo>
                    <a:pt x="27317" y="2637"/>
                    <a:pt x="26150" y="1082"/>
                    <a:pt x="24663" y="390"/>
                  </a:cubicBezTo>
                  <a:cubicBezTo>
                    <a:pt x="24105" y="135"/>
                    <a:pt x="23531" y="0"/>
                    <a:pt x="22990" y="0"/>
                  </a:cubicBezTo>
                  <a:close/>
                </a:path>
              </a:pathLst>
            </a:custGeom>
            <a:solidFill>
              <a:schemeClr val="accent4"/>
            </a:solidFill>
            <a:ln>
              <a:noFill/>
            </a:ln>
            <a:effectLst>
              <a:outerShdw blurRad="57150" dist="19050" dir="5400000" algn="bl" rotWithShape="0">
                <a:schemeClr val="dk1">
                  <a:alpha val="17647"/>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62" name="Google Shape;1262;p92"/>
            <p:cNvGrpSpPr/>
            <p:nvPr/>
          </p:nvGrpSpPr>
          <p:grpSpPr>
            <a:xfrm>
              <a:off x="4572002" y="983473"/>
              <a:ext cx="3648694" cy="3149998"/>
              <a:chOff x="775925" y="238125"/>
              <a:chExt cx="6067000" cy="5237775"/>
            </a:xfrm>
          </p:grpSpPr>
          <p:sp>
            <p:nvSpPr>
              <p:cNvPr id="1263" name="Google Shape;1263;p92"/>
              <p:cNvSpPr/>
              <p:nvPr/>
            </p:nvSpPr>
            <p:spPr>
              <a:xfrm>
                <a:off x="1947300" y="238125"/>
                <a:ext cx="2584400" cy="5237775"/>
              </a:xfrm>
              <a:custGeom>
                <a:avLst/>
                <a:gdLst/>
                <a:ahLst/>
                <a:cxnLst/>
                <a:rect l="l" t="t" r="r" b="b"/>
                <a:pathLst>
                  <a:path w="103376" h="209511" extrusionOk="0">
                    <a:moveTo>
                      <a:pt x="11629" y="0"/>
                    </a:moveTo>
                    <a:cubicBezTo>
                      <a:pt x="5223" y="0"/>
                      <a:pt x="1" y="5222"/>
                      <a:pt x="1" y="11644"/>
                    </a:cubicBezTo>
                    <a:lnTo>
                      <a:pt x="1" y="197851"/>
                    </a:lnTo>
                    <a:cubicBezTo>
                      <a:pt x="1" y="204273"/>
                      <a:pt x="5223" y="209510"/>
                      <a:pt x="11629" y="209510"/>
                    </a:cubicBezTo>
                    <a:lnTo>
                      <a:pt x="91748" y="209510"/>
                    </a:lnTo>
                    <a:cubicBezTo>
                      <a:pt x="98170" y="209510"/>
                      <a:pt x="103376" y="204273"/>
                      <a:pt x="103376" y="197851"/>
                    </a:cubicBezTo>
                    <a:lnTo>
                      <a:pt x="103376" y="11644"/>
                    </a:lnTo>
                    <a:cubicBezTo>
                      <a:pt x="103376" y="5222"/>
                      <a:pt x="98170" y="0"/>
                      <a:pt x="91748" y="0"/>
                    </a:cubicBezTo>
                    <a:close/>
                  </a:path>
                </a:pathLst>
              </a:custGeom>
              <a:solidFill>
                <a:schemeClr val="lt1"/>
              </a:solidFill>
              <a:ln>
                <a:noFill/>
              </a:ln>
              <a:effectLst>
                <a:outerShdw blurRad="57150" dist="19050" dir="5400000" algn="bl" rotWithShape="0">
                  <a:schemeClr val="dk1">
                    <a:alpha val="1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92"/>
              <p:cNvSpPr/>
              <p:nvPr/>
            </p:nvSpPr>
            <p:spPr>
              <a:xfrm>
                <a:off x="2001075" y="3034875"/>
                <a:ext cx="2476850" cy="2367350"/>
              </a:xfrm>
              <a:custGeom>
                <a:avLst/>
                <a:gdLst/>
                <a:ahLst/>
                <a:cxnLst/>
                <a:rect l="l" t="t" r="r" b="b"/>
                <a:pathLst>
                  <a:path w="99074" h="94694" extrusionOk="0">
                    <a:moveTo>
                      <a:pt x="1" y="1"/>
                    </a:moveTo>
                    <a:lnTo>
                      <a:pt x="1" y="84609"/>
                    </a:lnTo>
                    <a:cubicBezTo>
                      <a:pt x="1" y="90173"/>
                      <a:pt x="4506" y="94693"/>
                      <a:pt x="10070" y="94693"/>
                    </a:cubicBezTo>
                    <a:lnTo>
                      <a:pt x="89020" y="94693"/>
                    </a:lnTo>
                    <a:cubicBezTo>
                      <a:pt x="94570" y="94693"/>
                      <a:pt x="99074" y="90173"/>
                      <a:pt x="99074" y="84609"/>
                    </a:cubicBezTo>
                    <a:lnTo>
                      <a:pt x="99074" y="1"/>
                    </a:lnTo>
                    <a:close/>
                  </a:path>
                </a:pathLst>
              </a:custGeom>
              <a:gradFill>
                <a:gsLst>
                  <a:gs pos="0">
                    <a:srgbClr val="81EEEB"/>
                  </a:gs>
                  <a:gs pos="100000">
                    <a:srgbClr val="3AE4DF"/>
                  </a:gs>
                </a:gsLst>
                <a:lin ang="8099331" scaled="0"/>
              </a:gradFill>
              <a:ln>
                <a:noFill/>
              </a:ln>
              <a:effectLst>
                <a:outerShdw blurRad="57150" dist="19050" dir="5400000" algn="bl" rotWithShape="0">
                  <a:schemeClr val="dk1">
                    <a:alpha val="1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92"/>
              <p:cNvSpPr/>
              <p:nvPr/>
            </p:nvSpPr>
            <p:spPr>
              <a:xfrm>
                <a:off x="2236850" y="3453400"/>
                <a:ext cx="2041200" cy="1498350"/>
              </a:xfrm>
              <a:custGeom>
                <a:avLst/>
                <a:gdLst/>
                <a:ahLst/>
                <a:cxnLst/>
                <a:rect l="l" t="t" r="r" b="b"/>
                <a:pathLst>
                  <a:path w="81648" h="59934" extrusionOk="0">
                    <a:moveTo>
                      <a:pt x="3944" y="1"/>
                    </a:moveTo>
                    <a:cubicBezTo>
                      <a:pt x="1761" y="1"/>
                      <a:pt x="1" y="1762"/>
                      <a:pt x="1" y="3944"/>
                    </a:cubicBezTo>
                    <a:lnTo>
                      <a:pt x="1" y="55991"/>
                    </a:lnTo>
                    <a:cubicBezTo>
                      <a:pt x="1" y="58173"/>
                      <a:pt x="1761" y="59934"/>
                      <a:pt x="3944" y="59934"/>
                    </a:cubicBezTo>
                    <a:lnTo>
                      <a:pt x="77703" y="59934"/>
                    </a:lnTo>
                    <a:cubicBezTo>
                      <a:pt x="79885" y="59934"/>
                      <a:pt x="81647" y="58173"/>
                      <a:pt x="81647" y="55991"/>
                    </a:cubicBezTo>
                    <a:lnTo>
                      <a:pt x="81647" y="3944"/>
                    </a:lnTo>
                    <a:cubicBezTo>
                      <a:pt x="81647" y="1762"/>
                      <a:pt x="79885" y="1"/>
                      <a:pt x="77703" y="1"/>
                    </a:cubicBezTo>
                    <a:close/>
                  </a:path>
                </a:pathLst>
              </a:custGeom>
              <a:solidFill>
                <a:schemeClr val="accent6"/>
              </a:solidFill>
              <a:ln>
                <a:noFill/>
              </a:ln>
              <a:effectLst>
                <a:outerShdw blurRad="57150" dist="19050" dir="5400000" algn="bl" rotWithShape="0">
                  <a:schemeClr val="dk1">
                    <a:alpha val="1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92"/>
              <p:cNvSpPr/>
              <p:nvPr/>
            </p:nvSpPr>
            <p:spPr>
              <a:xfrm>
                <a:off x="2462450" y="3643575"/>
                <a:ext cx="728750" cy="590000"/>
              </a:xfrm>
              <a:custGeom>
                <a:avLst/>
                <a:gdLst/>
                <a:ahLst/>
                <a:cxnLst/>
                <a:rect l="l" t="t" r="r" b="b"/>
                <a:pathLst>
                  <a:path w="29150" h="23600" extrusionOk="0">
                    <a:moveTo>
                      <a:pt x="1607" y="0"/>
                    </a:moveTo>
                    <a:cubicBezTo>
                      <a:pt x="718" y="0"/>
                      <a:pt x="1" y="717"/>
                      <a:pt x="1" y="1590"/>
                    </a:cubicBezTo>
                    <a:lnTo>
                      <a:pt x="1" y="21994"/>
                    </a:lnTo>
                    <a:cubicBezTo>
                      <a:pt x="1" y="22883"/>
                      <a:pt x="718" y="23600"/>
                      <a:pt x="1607" y="23600"/>
                    </a:cubicBezTo>
                    <a:lnTo>
                      <a:pt x="27559" y="23600"/>
                    </a:lnTo>
                    <a:cubicBezTo>
                      <a:pt x="28449" y="23600"/>
                      <a:pt x="29149" y="22883"/>
                      <a:pt x="29149" y="21994"/>
                    </a:cubicBezTo>
                    <a:lnTo>
                      <a:pt x="29149" y="1590"/>
                    </a:lnTo>
                    <a:cubicBezTo>
                      <a:pt x="29149" y="717"/>
                      <a:pt x="28449" y="0"/>
                      <a:pt x="27559" y="0"/>
                    </a:cubicBezTo>
                    <a:close/>
                  </a:path>
                </a:pathLst>
              </a:custGeom>
              <a:solidFill>
                <a:schemeClr val="accent1"/>
              </a:solidFill>
              <a:ln>
                <a:noFill/>
              </a:ln>
              <a:effectLst>
                <a:outerShdw blurRad="57150" dist="19050" dir="5400000" algn="bl" rotWithShape="0">
                  <a:schemeClr val="dk1">
                    <a:alpha val="1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92"/>
              <p:cNvSpPr/>
              <p:nvPr/>
            </p:nvSpPr>
            <p:spPr>
              <a:xfrm>
                <a:off x="3323300" y="3643575"/>
                <a:ext cx="728725" cy="590000"/>
              </a:xfrm>
              <a:custGeom>
                <a:avLst/>
                <a:gdLst/>
                <a:ahLst/>
                <a:cxnLst/>
                <a:rect l="l" t="t" r="r" b="b"/>
                <a:pathLst>
                  <a:path w="29149" h="23600" extrusionOk="0">
                    <a:moveTo>
                      <a:pt x="1605" y="0"/>
                    </a:moveTo>
                    <a:cubicBezTo>
                      <a:pt x="717" y="0"/>
                      <a:pt x="0" y="717"/>
                      <a:pt x="0" y="1590"/>
                    </a:cubicBezTo>
                    <a:lnTo>
                      <a:pt x="0" y="21994"/>
                    </a:lnTo>
                    <a:cubicBezTo>
                      <a:pt x="0" y="22883"/>
                      <a:pt x="717" y="23600"/>
                      <a:pt x="1605" y="23600"/>
                    </a:cubicBezTo>
                    <a:lnTo>
                      <a:pt x="27558" y="23600"/>
                    </a:lnTo>
                    <a:cubicBezTo>
                      <a:pt x="28446" y="23600"/>
                      <a:pt x="29148" y="22883"/>
                      <a:pt x="29148" y="21994"/>
                    </a:cubicBezTo>
                    <a:lnTo>
                      <a:pt x="29148" y="1590"/>
                    </a:lnTo>
                    <a:cubicBezTo>
                      <a:pt x="29148" y="717"/>
                      <a:pt x="28446" y="0"/>
                      <a:pt x="27558" y="0"/>
                    </a:cubicBezTo>
                    <a:close/>
                  </a:path>
                </a:pathLst>
              </a:custGeom>
              <a:solidFill>
                <a:schemeClr val="accent1"/>
              </a:solidFill>
              <a:ln>
                <a:noFill/>
              </a:ln>
              <a:effectLst>
                <a:outerShdw blurRad="57150" dist="19050" dir="5400000" algn="bl" rotWithShape="0">
                  <a:schemeClr val="dk1">
                    <a:alpha val="1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92"/>
              <p:cNvSpPr/>
              <p:nvPr/>
            </p:nvSpPr>
            <p:spPr>
              <a:xfrm>
                <a:off x="2462450" y="4374225"/>
                <a:ext cx="1589575" cy="62775"/>
              </a:xfrm>
              <a:custGeom>
                <a:avLst/>
                <a:gdLst/>
                <a:ahLst/>
                <a:cxnLst/>
                <a:rect l="l" t="t" r="r" b="b"/>
                <a:pathLst>
                  <a:path w="63583" h="2511" extrusionOk="0">
                    <a:moveTo>
                      <a:pt x="1248" y="0"/>
                    </a:moveTo>
                    <a:cubicBezTo>
                      <a:pt x="562" y="0"/>
                      <a:pt x="1" y="561"/>
                      <a:pt x="1" y="1263"/>
                    </a:cubicBezTo>
                    <a:cubicBezTo>
                      <a:pt x="1" y="1949"/>
                      <a:pt x="562" y="2510"/>
                      <a:pt x="1248" y="2510"/>
                    </a:cubicBezTo>
                    <a:lnTo>
                      <a:pt x="62335" y="2510"/>
                    </a:lnTo>
                    <a:cubicBezTo>
                      <a:pt x="63036" y="2510"/>
                      <a:pt x="63582" y="1949"/>
                      <a:pt x="63582" y="1263"/>
                    </a:cubicBezTo>
                    <a:cubicBezTo>
                      <a:pt x="63582" y="561"/>
                      <a:pt x="63036" y="0"/>
                      <a:pt x="62335" y="0"/>
                    </a:cubicBezTo>
                    <a:close/>
                  </a:path>
                </a:pathLst>
              </a:custGeom>
              <a:solidFill>
                <a:schemeClr val="lt1"/>
              </a:solidFill>
              <a:ln>
                <a:noFill/>
              </a:ln>
              <a:effectLst>
                <a:outerShdw blurRad="57150" dist="19050" dir="5400000" algn="bl" rotWithShape="0">
                  <a:schemeClr val="dk1">
                    <a:alpha val="1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92"/>
              <p:cNvSpPr/>
              <p:nvPr/>
            </p:nvSpPr>
            <p:spPr>
              <a:xfrm>
                <a:off x="2462450" y="4536725"/>
                <a:ext cx="1589575" cy="62750"/>
              </a:xfrm>
              <a:custGeom>
                <a:avLst/>
                <a:gdLst/>
                <a:ahLst/>
                <a:cxnLst/>
                <a:rect l="l" t="t" r="r" b="b"/>
                <a:pathLst>
                  <a:path w="63583" h="2510" extrusionOk="0">
                    <a:moveTo>
                      <a:pt x="1248" y="1"/>
                    </a:moveTo>
                    <a:cubicBezTo>
                      <a:pt x="562" y="1"/>
                      <a:pt x="1" y="562"/>
                      <a:pt x="1" y="1248"/>
                    </a:cubicBezTo>
                    <a:cubicBezTo>
                      <a:pt x="1" y="1948"/>
                      <a:pt x="562" y="2510"/>
                      <a:pt x="1248" y="2510"/>
                    </a:cubicBezTo>
                    <a:lnTo>
                      <a:pt x="62335" y="2510"/>
                    </a:lnTo>
                    <a:cubicBezTo>
                      <a:pt x="63036" y="2510"/>
                      <a:pt x="63582" y="1948"/>
                      <a:pt x="63582" y="1248"/>
                    </a:cubicBezTo>
                    <a:cubicBezTo>
                      <a:pt x="63582" y="562"/>
                      <a:pt x="63036" y="1"/>
                      <a:pt x="62335" y="1"/>
                    </a:cubicBezTo>
                    <a:close/>
                  </a:path>
                </a:pathLst>
              </a:custGeom>
              <a:solidFill>
                <a:schemeClr val="lt1"/>
              </a:solidFill>
              <a:ln>
                <a:noFill/>
              </a:ln>
              <a:effectLst>
                <a:outerShdw blurRad="57150" dist="19050" dir="5400000" algn="bl" rotWithShape="0">
                  <a:schemeClr val="dk1">
                    <a:alpha val="1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92"/>
              <p:cNvSpPr/>
              <p:nvPr/>
            </p:nvSpPr>
            <p:spPr>
              <a:xfrm>
                <a:off x="2462450" y="4699200"/>
                <a:ext cx="603275" cy="62375"/>
              </a:xfrm>
              <a:custGeom>
                <a:avLst/>
                <a:gdLst/>
                <a:ahLst/>
                <a:cxnLst/>
                <a:rect l="l" t="t" r="r" b="b"/>
                <a:pathLst>
                  <a:path w="24131" h="2495" extrusionOk="0">
                    <a:moveTo>
                      <a:pt x="1248" y="1"/>
                    </a:moveTo>
                    <a:cubicBezTo>
                      <a:pt x="562" y="1"/>
                      <a:pt x="1" y="562"/>
                      <a:pt x="1" y="1248"/>
                    </a:cubicBezTo>
                    <a:cubicBezTo>
                      <a:pt x="1" y="1934"/>
                      <a:pt x="562" y="2495"/>
                      <a:pt x="1248" y="2495"/>
                    </a:cubicBezTo>
                    <a:lnTo>
                      <a:pt x="22883" y="2495"/>
                    </a:lnTo>
                    <a:cubicBezTo>
                      <a:pt x="23569" y="2495"/>
                      <a:pt x="24130" y="1934"/>
                      <a:pt x="24130" y="1248"/>
                    </a:cubicBezTo>
                    <a:cubicBezTo>
                      <a:pt x="24130" y="562"/>
                      <a:pt x="23569" y="1"/>
                      <a:pt x="22883" y="1"/>
                    </a:cubicBezTo>
                    <a:close/>
                  </a:path>
                </a:pathLst>
              </a:custGeom>
              <a:solidFill>
                <a:schemeClr val="lt1"/>
              </a:solidFill>
              <a:ln>
                <a:noFill/>
              </a:ln>
              <a:effectLst>
                <a:outerShdw blurRad="57150" dist="19050" dir="5400000" algn="bl" rotWithShape="0">
                  <a:schemeClr val="dk1">
                    <a:alpha val="1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92"/>
              <p:cNvSpPr/>
              <p:nvPr/>
            </p:nvSpPr>
            <p:spPr>
              <a:xfrm>
                <a:off x="2001075" y="311775"/>
                <a:ext cx="2476850" cy="365550"/>
              </a:xfrm>
              <a:custGeom>
                <a:avLst/>
                <a:gdLst/>
                <a:ahLst/>
                <a:cxnLst/>
                <a:rect l="l" t="t" r="r" b="b"/>
                <a:pathLst>
                  <a:path w="99074" h="14622" extrusionOk="0">
                    <a:moveTo>
                      <a:pt x="10070" y="1"/>
                    </a:moveTo>
                    <a:cubicBezTo>
                      <a:pt x="4506" y="1"/>
                      <a:pt x="1" y="4505"/>
                      <a:pt x="1" y="10070"/>
                    </a:cubicBezTo>
                    <a:lnTo>
                      <a:pt x="1" y="14622"/>
                    </a:lnTo>
                    <a:lnTo>
                      <a:pt x="99074" y="14622"/>
                    </a:lnTo>
                    <a:lnTo>
                      <a:pt x="99074" y="10070"/>
                    </a:lnTo>
                    <a:cubicBezTo>
                      <a:pt x="99074" y="4505"/>
                      <a:pt x="94570" y="1"/>
                      <a:pt x="89020" y="1"/>
                    </a:cubicBezTo>
                    <a:lnTo>
                      <a:pt x="54432" y="1"/>
                    </a:lnTo>
                    <a:cubicBezTo>
                      <a:pt x="52983" y="1"/>
                      <a:pt x="51704" y="905"/>
                      <a:pt x="51237" y="2276"/>
                    </a:cubicBezTo>
                    <a:cubicBezTo>
                      <a:pt x="50987" y="2993"/>
                      <a:pt x="50302" y="3476"/>
                      <a:pt x="49537" y="3476"/>
                    </a:cubicBezTo>
                    <a:cubicBezTo>
                      <a:pt x="48774" y="3476"/>
                      <a:pt x="48103" y="2993"/>
                      <a:pt x="47854" y="2276"/>
                    </a:cubicBezTo>
                    <a:cubicBezTo>
                      <a:pt x="47371" y="905"/>
                      <a:pt x="46093" y="1"/>
                      <a:pt x="44659" y="1"/>
                    </a:cubicBezTo>
                    <a:close/>
                  </a:path>
                </a:pathLst>
              </a:custGeom>
              <a:solidFill>
                <a:schemeClr val="accent1"/>
              </a:solidFill>
              <a:ln>
                <a:noFill/>
              </a:ln>
              <a:effectLst>
                <a:outerShdw blurRad="57150" dist="19050" dir="5400000" algn="bl" rotWithShape="0">
                  <a:schemeClr val="dk1">
                    <a:alpha val="1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92"/>
              <p:cNvSpPr/>
              <p:nvPr/>
            </p:nvSpPr>
            <p:spPr>
              <a:xfrm>
                <a:off x="2001075" y="677300"/>
                <a:ext cx="2476850" cy="2357600"/>
              </a:xfrm>
              <a:custGeom>
                <a:avLst/>
                <a:gdLst/>
                <a:ahLst/>
                <a:cxnLst/>
                <a:rect l="l" t="t" r="r" b="b"/>
                <a:pathLst>
                  <a:path w="99074" h="94304" extrusionOk="0">
                    <a:moveTo>
                      <a:pt x="1" y="1"/>
                    </a:moveTo>
                    <a:lnTo>
                      <a:pt x="1" y="94304"/>
                    </a:lnTo>
                    <a:lnTo>
                      <a:pt x="99074" y="94304"/>
                    </a:lnTo>
                    <a:lnTo>
                      <a:pt x="99074" y="1"/>
                    </a:lnTo>
                    <a:close/>
                  </a:path>
                </a:pathLst>
              </a:custGeom>
              <a:solidFill>
                <a:schemeClr val="accent6"/>
              </a:solidFill>
              <a:ln>
                <a:noFill/>
              </a:ln>
              <a:effectLst>
                <a:outerShdw blurRad="57150" dist="19050" dir="5400000" algn="bl" rotWithShape="0">
                  <a:schemeClr val="dk1">
                    <a:alpha val="1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92"/>
              <p:cNvSpPr/>
              <p:nvPr/>
            </p:nvSpPr>
            <p:spPr>
              <a:xfrm>
                <a:off x="2714975" y="1167900"/>
                <a:ext cx="1049050" cy="1051400"/>
              </a:xfrm>
              <a:custGeom>
                <a:avLst/>
                <a:gdLst/>
                <a:ahLst/>
                <a:cxnLst/>
                <a:rect l="l" t="t" r="r" b="b"/>
                <a:pathLst>
                  <a:path w="41962" h="42056" extrusionOk="0">
                    <a:moveTo>
                      <a:pt x="20981" y="0"/>
                    </a:moveTo>
                    <a:cubicBezTo>
                      <a:pt x="9415" y="0"/>
                      <a:pt x="1" y="9431"/>
                      <a:pt x="1" y="21028"/>
                    </a:cubicBezTo>
                    <a:cubicBezTo>
                      <a:pt x="1" y="32625"/>
                      <a:pt x="9415" y="42055"/>
                      <a:pt x="20981" y="42055"/>
                    </a:cubicBezTo>
                    <a:cubicBezTo>
                      <a:pt x="32563" y="42055"/>
                      <a:pt x="41962" y="32625"/>
                      <a:pt x="41962" y="21028"/>
                    </a:cubicBezTo>
                    <a:cubicBezTo>
                      <a:pt x="41962" y="9431"/>
                      <a:pt x="32563" y="0"/>
                      <a:pt x="20981" y="0"/>
                    </a:cubicBezTo>
                    <a:close/>
                  </a:path>
                </a:pathLst>
              </a:custGeom>
              <a:solidFill>
                <a:schemeClr val="dk2"/>
              </a:solidFill>
              <a:ln>
                <a:noFill/>
              </a:ln>
              <a:effectLst>
                <a:outerShdw blurRad="200025" dist="19050" dir="5400000" algn="bl" rotWithShape="0">
                  <a:schemeClr val="dk1">
                    <a:alpha val="31764"/>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92"/>
              <p:cNvSpPr/>
              <p:nvPr/>
            </p:nvSpPr>
            <p:spPr>
              <a:xfrm>
                <a:off x="3052850" y="1319100"/>
                <a:ext cx="373725" cy="374525"/>
              </a:xfrm>
              <a:custGeom>
                <a:avLst/>
                <a:gdLst/>
                <a:ahLst/>
                <a:cxnLst/>
                <a:rect l="l" t="t" r="r" b="b"/>
                <a:pathLst>
                  <a:path w="14949" h="14981" extrusionOk="0">
                    <a:moveTo>
                      <a:pt x="7466" y="0"/>
                    </a:moveTo>
                    <a:cubicBezTo>
                      <a:pt x="3336" y="0"/>
                      <a:pt x="0" y="3352"/>
                      <a:pt x="0" y="7482"/>
                    </a:cubicBezTo>
                    <a:cubicBezTo>
                      <a:pt x="0" y="11628"/>
                      <a:pt x="3336" y="14980"/>
                      <a:pt x="7466" y="14980"/>
                    </a:cubicBezTo>
                    <a:cubicBezTo>
                      <a:pt x="11597" y="14980"/>
                      <a:pt x="14948" y="11628"/>
                      <a:pt x="14948" y="7482"/>
                    </a:cubicBezTo>
                    <a:cubicBezTo>
                      <a:pt x="14948" y="3352"/>
                      <a:pt x="11597" y="0"/>
                      <a:pt x="7466" y="0"/>
                    </a:cubicBezTo>
                    <a:close/>
                  </a:path>
                </a:pathLst>
              </a:custGeom>
              <a:solidFill>
                <a:schemeClr val="lt1"/>
              </a:solidFill>
              <a:ln>
                <a:noFill/>
              </a:ln>
              <a:effectLst>
                <a:outerShdw blurRad="57150" dist="19050" dir="5400000" algn="bl" rotWithShape="0">
                  <a:schemeClr val="dk1">
                    <a:alpha val="1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92"/>
              <p:cNvSpPr/>
              <p:nvPr/>
            </p:nvSpPr>
            <p:spPr>
              <a:xfrm>
                <a:off x="2880600" y="1774650"/>
                <a:ext cx="718200" cy="411900"/>
              </a:xfrm>
              <a:custGeom>
                <a:avLst/>
                <a:gdLst/>
                <a:ahLst/>
                <a:cxnLst/>
                <a:rect l="l" t="t" r="r" b="b"/>
                <a:pathLst>
                  <a:path w="28728" h="16476" extrusionOk="0">
                    <a:moveTo>
                      <a:pt x="14356" y="1"/>
                    </a:moveTo>
                    <a:cubicBezTo>
                      <a:pt x="7716" y="1"/>
                      <a:pt x="2090" y="4255"/>
                      <a:pt x="1" y="10195"/>
                    </a:cubicBezTo>
                    <a:cubicBezTo>
                      <a:pt x="3586" y="14044"/>
                      <a:pt x="8682" y="16476"/>
                      <a:pt x="14356" y="16476"/>
                    </a:cubicBezTo>
                    <a:cubicBezTo>
                      <a:pt x="20030" y="16476"/>
                      <a:pt x="25143" y="14044"/>
                      <a:pt x="28728" y="10195"/>
                    </a:cubicBezTo>
                    <a:cubicBezTo>
                      <a:pt x="26639" y="4255"/>
                      <a:pt x="20996" y="1"/>
                      <a:pt x="14356" y="1"/>
                    </a:cubicBezTo>
                    <a:close/>
                  </a:path>
                </a:pathLst>
              </a:custGeom>
              <a:solidFill>
                <a:schemeClr val="lt1"/>
              </a:solidFill>
              <a:ln>
                <a:noFill/>
              </a:ln>
              <a:effectLst>
                <a:outerShdw blurRad="57150" dist="19050" dir="5400000" algn="bl" rotWithShape="0">
                  <a:schemeClr val="dk1">
                    <a:alpha val="1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92"/>
              <p:cNvSpPr/>
              <p:nvPr/>
            </p:nvSpPr>
            <p:spPr>
              <a:xfrm>
                <a:off x="2796425" y="2406725"/>
                <a:ext cx="829275" cy="70950"/>
              </a:xfrm>
              <a:custGeom>
                <a:avLst/>
                <a:gdLst/>
                <a:ahLst/>
                <a:cxnLst/>
                <a:rect l="l" t="t" r="r" b="b"/>
                <a:pathLst>
                  <a:path w="33171" h="2838" extrusionOk="0">
                    <a:moveTo>
                      <a:pt x="1419" y="0"/>
                    </a:moveTo>
                    <a:cubicBezTo>
                      <a:pt x="639" y="0"/>
                      <a:pt x="1" y="639"/>
                      <a:pt x="1" y="1418"/>
                    </a:cubicBezTo>
                    <a:cubicBezTo>
                      <a:pt x="1" y="2197"/>
                      <a:pt x="639" y="2837"/>
                      <a:pt x="1419" y="2837"/>
                    </a:cubicBezTo>
                    <a:lnTo>
                      <a:pt x="31768" y="2837"/>
                    </a:lnTo>
                    <a:cubicBezTo>
                      <a:pt x="32547" y="2837"/>
                      <a:pt x="33171" y="2197"/>
                      <a:pt x="33171" y="1418"/>
                    </a:cubicBezTo>
                    <a:cubicBezTo>
                      <a:pt x="33171" y="639"/>
                      <a:pt x="32547" y="0"/>
                      <a:pt x="31768" y="0"/>
                    </a:cubicBezTo>
                    <a:close/>
                  </a:path>
                </a:pathLst>
              </a:custGeom>
              <a:solidFill>
                <a:schemeClr val="accent2"/>
              </a:solidFill>
              <a:ln>
                <a:noFill/>
              </a:ln>
              <a:effectLst>
                <a:outerShdw blurRad="57150" dist="19050" dir="5400000" algn="bl" rotWithShape="0">
                  <a:schemeClr val="dk1">
                    <a:alpha val="1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92"/>
              <p:cNvSpPr/>
              <p:nvPr/>
            </p:nvSpPr>
            <p:spPr>
              <a:xfrm>
                <a:off x="2962825" y="2584775"/>
                <a:ext cx="496875" cy="70950"/>
              </a:xfrm>
              <a:custGeom>
                <a:avLst/>
                <a:gdLst/>
                <a:ahLst/>
                <a:cxnLst/>
                <a:rect l="l" t="t" r="r" b="b"/>
                <a:pathLst>
                  <a:path w="19875" h="2838" extrusionOk="0">
                    <a:moveTo>
                      <a:pt x="1403" y="1"/>
                    </a:moveTo>
                    <a:cubicBezTo>
                      <a:pt x="624" y="1"/>
                      <a:pt x="0" y="641"/>
                      <a:pt x="0" y="1420"/>
                    </a:cubicBezTo>
                    <a:cubicBezTo>
                      <a:pt x="0" y="2199"/>
                      <a:pt x="624" y="2838"/>
                      <a:pt x="1403" y="2838"/>
                    </a:cubicBezTo>
                    <a:lnTo>
                      <a:pt x="18456" y="2838"/>
                    </a:lnTo>
                    <a:cubicBezTo>
                      <a:pt x="19235" y="2838"/>
                      <a:pt x="19875" y="2199"/>
                      <a:pt x="19875" y="1420"/>
                    </a:cubicBezTo>
                    <a:cubicBezTo>
                      <a:pt x="19875" y="641"/>
                      <a:pt x="19235" y="1"/>
                      <a:pt x="18456" y="1"/>
                    </a:cubicBezTo>
                    <a:close/>
                  </a:path>
                </a:pathLst>
              </a:custGeom>
              <a:solidFill>
                <a:schemeClr val="accent2"/>
              </a:solidFill>
              <a:ln>
                <a:noFill/>
              </a:ln>
              <a:effectLst>
                <a:outerShdw blurRad="57150" dist="19050" dir="5400000" algn="bl" rotWithShape="0">
                  <a:schemeClr val="dk1">
                    <a:alpha val="1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92"/>
              <p:cNvSpPr/>
              <p:nvPr/>
            </p:nvSpPr>
            <p:spPr>
              <a:xfrm>
                <a:off x="5732300" y="4325125"/>
                <a:ext cx="1017100" cy="133700"/>
              </a:xfrm>
              <a:custGeom>
                <a:avLst/>
                <a:gdLst/>
                <a:ahLst/>
                <a:cxnLst/>
                <a:rect l="l" t="t" r="r" b="b"/>
                <a:pathLst>
                  <a:path w="40684" h="5348" extrusionOk="0">
                    <a:moveTo>
                      <a:pt x="2682" y="0"/>
                    </a:moveTo>
                    <a:cubicBezTo>
                      <a:pt x="1201" y="0"/>
                      <a:pt x="1" y="1201"/>
                      <a:pt x="1" y="2681"/>
                    </a:cubicBezTo>
                    <a:cubicBezTo>
                      <a:pt x="1" y="4163"/>
                      <a:pt x="1201" y="5347"/>
                      <a:pt x="2682" y="5347"/>
                    </a:cubicBezTo>
                    <a:lnTo>
                      <a:pt x="38003" y="5347"/>
                    </a:lnTo>
                    <a:cubicBezTo>
                      <a:pt x="39483" y="5347"/>
                      <a:pt x="40684" y="4163"/>
                      <a:pt x="40684" y="2681"/>
                    </a:cubicBezTo>
                    <a:cubicBezTo>
                      <a:pt x="40684" y="1201"/>
                      <a:pt x="39483" y="0"/>
                      <a:pt x="38003" y="0"/>
                    </a:cubicBezTo>
                    <a:close/>
                  </a:path>
                </a:pathLst>
              </a:custGeom>
              <a:solidFill>
                <a:schemeClr val="accent4"/>
              </a:solidFill>
              <a:ln>
                <a:noFill/>
              </a:ln>
              <a:effectLst>
                <a:outerShdw blurRad="57150" dist="19050" dir="5400000" algn="bl" rotWithShape="0">
                  <a:schemeClr val="dk1">
                    <a:alpha val="37647"/>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92"/>
              <p:cNvSpPr/>
              <p:nvPr/>
            </p:nvSpPr>
            <p:spPr>
              <a:xfrm>
                <a:off x="5732300" y="4604900"/>
                <a:ext cx="512450" cy="133700"/>
              </a:xfrm>
              <a:custGeom>
                <a:avLst/>
                <a:gdLst/>
                <a:ahLst/>
                <a:cxnLst/>
                <a:rect l="l" t="t" r="r" b="b"/>
                <a:pathLst>
                  <a:path w="20498" h="5348" extrusionOk="0">
                    <a:moveTo>
                      <a:pt x="2682" y="1"/>
                    </a:moveTo>
                    <a:cubicBezTo>
                      <a:pt x="1201" y="1"/>
                      <a:pt x="1" y="1202"/>
                      <a:pt x="1" y="2682"/>
                    </a:cubicBezTo>
                    <a:cubicBezTo>
                      <a:pt x="1" y="4163"/>
                      <a:pt x="1201" y="5348"/>
                      <a:pt x="2682" y="5348"/>
                    </a:cubicBezTo>
                    <a:lnTo>
                      <a:pt x="17817" y="5348"/>
                    </a:lnTo>
                    <a:cubicBezTo>
                      <a:pt x="19298" y="5348"/>
                      <a:pt x="20498" y="4163"/>
                      <a:pt x="20498" y="2682"/>
                    </a:cubicBezTo>
                    <a:cubicBezTo>
                      <a:pt x="20498" y="1202"/>
                      <a:pt x="19298" y="1"/>
                      <a:pt x="17817" y="1"/>
                    </a:cubicBezTo>
                    <a:close/>
                  </a:path>
                </a:pathLst>
              </a:custGeom>
              <a:solidFill>
                <a:schemeClr val="accent4"/>
              </a:solidFill>
              <a:ln>
                <a:noFill/>
              </a:ln>
              <a:effectLst>
                <a:outerShdw blurRad="57150" dist="19050" dir="5400000" algn="bl" rotWithShape="0">
                  <a:schemeClr val="dk1">
                    <a:alpha val="37647"/>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92"/>
              <p:cNvSpPr/>
              <p:nvPr/>
            </p:nvSpPr>
            <p:spPr>
              <a:xfrm>
                <a:off x="4079650" y="1137125"/>
                <a:ext cx="1760625" cy="2495925"/>
              </a:xfrm>
              <a:custGeom>
                <a:avLst/>
                <a:gdLst/>
                <a:ahLst/>
                <a:cxnLst/>
                <a:rect l="l" t="t" r="r" b="b"/>
                <a:pathLst>
                  <a:path w="70425" h="99837" extrusionOk="0">
                    <a:moveTo>
                      <a:pt x="4084" y="1"/>
                    </a:moveTo>
                    <a:cubicBezTo>
                      <a:pt x="1840" y="1"/>
                      <a:pt x="0" y="1824"/>
                      <a:pt x="0" y="4085"/>
                    </a:cubicBezTo>
                    <a:lnTo>
                      <a:pt x="0" y="95753"/>
                    </a:lnTo>
                    <a:cubicBezTo>
                      <a:pt x="0" y="97998"/>
                      <a:pt x="1840" y="99837"/>
                      <a:pt x="4084" y="99837"/>
                    </a:cubicBezTo>
                    <a:lnTo>
                      <a:pt x="66340" y="99837"/>
                    </a:lnTo>
                    <a:cubicBezTo>
                      <a:pt x="68601" y="99837"/>
                      <a:pt x="70424" y="97998"/>
                      <a:pt x="70424" y="95753"/>
                    </a:cubicBezTo>
                    <a:lnTo>
                      <a:pt x="70424" y="4085"/>
                    </a:lnTo>
                    <a:cubicBezTo>
                      <a:pt x="70424" y="1824"/>
                      <a:pt x="68601" y="1"/>
                      <a:pt x="66340" y="1"/>
                    </a:cubicBezTo>
                    <a:close/>
                  </a:path>
                </a:pathLst>
              </a:custGeom>
              <a:solidFill>
                <a:schemeClr val="accent3"/>
              </a:solidFill>
              <a:ln>
                <a:noFill/>
              </a:ln>
              <a:effectLst>
                <a:outerShdw blurRad="214313" dist="19050" dir="12780000" algn="bl" rotWithShape="0">
                  <a:schemeClr val="dk1">
                    <a:alpha val="42745"/>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92"/>
              <p:cNvSpPr/>
              <p:nvPr/>
            </p:nvSpPr>
            <p:spPr>
              <a:xfrm>
                <a:off x="4445175" y="1505375"/>
                <a:ext cx="1036975" cy="1232975"/>
              </a:xfrm>
              <a:custGeom>
                <a:avLst/>
                <a:gdLst/>
                <a:ahLst/>
                <a:cxnLst/>
                <a:rect l="l" t="t" r="r" b="b"/>
                <a:pathLst>
                  <a:path w="41479" h="49319" extrusionOk="0">
                    <a:moveTo>
                      <a:pt x="20732" y="13966"/>
                    </a:moveTo>
                    <a:cubicBezTo>
                      <a:pt x="17895" y="13966"/>
                      <a:pt x="15604" y="16273"/>
                      <a:pt x="15604" y="19126"/>
                    </a:cubicBezTo>
                    <a:cubicBezTo>
                      <a:pt x="15604" y="21090"/>
                      <a:pt x="16695" y="22789"/>
                      <a:pt x="18300" y="23662"/>
                    </a:cubicBezTo>
                    <a:lnTo>
                      <a:pt x="18300" y="29632"/>
                    </a:lnTo>
                    <a:cubicBezTo>
                      <a:pt x="18300" y="30910"/>
                      <a:pt x="19345" y="31954"/>
                      <a:pt x="20638" y="31954"/>
                    </a:cubicBezTo>
                    <a:cubicBezTo>
                      <a:pt x="21916" y="31954"/>
                      <a:pt x="22961" y="30910"/>
                      <a:pt x="22961" y="29632"/>
                    </a:cubicBezTo>
                    <a:lnTo>
                      <a:pt x="22961" y="23755"/>
                    </a:lnTo>
                    <a:cubicBezTo>
                      <a:pt x="24676" y="22930"/>
                      <a:pt x="25875" y="21168"/>
                      <a:pt x="25875" y="19126"/>
                    </a:cubicBezTo>
                    <a:cubicBezTo>
                      <a:pt x="25875" y="16273"/>
                      <a:pt x="23568" y="13966"/>
                      <a:pt x="20732" y="13966"/>
                    </a:cubicBezTo>
                    <a:close/>
                    <a:moveTo>
                      <a:pt x="29398" y="3398"/>
                    </a:moveTo>
                    <a:cubicBezTo>
                      <a:pt x="30115" y="7856"/>
                      <a:pt x="33638" y="11379"/>
                      <a:pt x="38081" y="12096"/>
                    </a:cubicBezTo>
                    <a:lnTo>
                      <a:pt x="38081" y="23491"/>
                    </a:lnTo>
                    <a:cubicBezTo>
                      <a:pt x="38081" y="33793"/>
                      <a:pt x="27824" y="43536"/>
                      <a:pt x="20732" y="45781"/>
                    </a:cubicBezTo>
                    <a:cubicBezTo>
                      <a:pt x="13655" y="43536"/>
                      <a:pt x="3383" y="33793"/>
                      <a:pt x="3383" y="23491"/>
                    </a:cubicBezTo>
                    <a:lnTo>
                      <a:pt x="3383" y="12096"/>
                    </a:lnTo>
                    <a:cubicBezTo>
                      <a:pt x="7825" y="11379"/>
                      <a:pt x="11348" y="7856"/>
                      <a:pt x="12065" y="3398"/>
                    </a:cubicBezTo>
                    <a:close/>
                    <a:moveTo>
                      <a:pt x="8823" y="0"/>
                    </a:moveTo>
                    <a:lnTo>
                      <a:pt x="8823" y="1700"/>
                    </a:lnTo>
                    <a:cubicBezTo>
                      <a:pt x="8823" y="5643"/>
                      <a:pt x="5628" y="8839"/>
                      <a:pt x="1684" y="8839"/>
                    </a:cubicBezTo>
                    <a:lnTo>
                      <a:pt x="0" y="8839"/>
                    </a:lnTo>
                    <a:lnTo>
                      <a:pt x="0" y="23491"/>
                    </a:lnTo>
                    <a:cubicBezTo>
                      <a:pt x="0" y="35757"/>
                      <a:pt x="12003" y="46903"/>
                      <a:pt x="20280" y="49194"/>
                    </a:cubicBezTo>
                    <a:lnTo>
                      <a:pt x="20732" y="49318"/>
                    </a:lnTo>
                    <a:lnTo>
                      <a:pt x="21184" y="49194"/>
                    </a:lnTo>
                    <a:cubicBezTo>
                      <a:pt x="29460" y="46903"/>
                      <a:pt x="41479" y="35757"/>
                      <a:pt x="41479" y="23491"/>
                    </a:cubicBezTo>
                    <a:lnTo>
                      <a:pt x="41479" y="8839"/>
                    </a:lnTo>
                    <a:lnTo>
                      <a:pt x="39779" y="8839"/>
                    </a:lnTo>
                    <a:cubicBezTo>
                      <a:pt x="35851" y="8839"/>
                      <a:pt x="32656" y="5643"/>
                      <a:pt x="32656" y="1700"/>
                    </a:cubicBezTo>
                    <a:lnTo>
                      <a:pt x="32656" y="0"/>
                    </a:lnTo>
                    <a:close/>
                  </a:path>
                </a:pathLst>
              </a:custGeom>
              <a:solidFill>
                <a:schemeClr val="accent6"/>
              </a:solidFill>
              <a:ln>
                <a:noFill/>
              </a:ln>
              <a:effectLst>
                <a:outerShdw blurRad="57150" dist="19050" dir="5400000" algn="bl" rotWithShape="0">
                  <a:schemeClr val="dk1">
                    <a:alpha val="1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92"/>
              <p:cNvSpPr/>
              <p:nvPr/>
            </p:nvSpPr>
            <p:spPr>
              <a:xfrm>
                <a:off x="4369200" y="2990825"/>
                <a:ext cx="1640975" cy="472325"/>
              </a:xfrm>
              <a:custGeom>
                <a:avLst/>
                <a:gdLst/>
                <a:ahLst/>
                <a:cxnLst/>
                <a:rect l="l" t="t" r="r" b="b"/>
                <a:pathLst>
                  <a:path w="65639" h="18893" extrusionOk="0">
                    <a:moveTo>
                      <a:pt x="2775" y="1"/>
                    </a:moveTo>
                    <a:cubicBezTo>
                      <a:pt x="1247" y="1"/>
                      <a:pt x="0" y="1264"/>
                      <a:pt x="0" y="2792"/>
                    </a:cubicBezTo>
                    <a:lnTo>
                      <a:pt x="0" y="16103"/>
                    </a:lnTo>
                    <a:cubicBezTo>
                      <a:pt x="0" y="17646"/>
                      <a:pt x="1247" y="18893"/>
                      <a:pt x="2775" y="18893"/>
                    </a:cubicBezTo>
                    <a:lnTo>
                      <a:pt x="62849" y="18893"/>
                    </a:lnTo>
                    <a:cubicBezTo>
                      <a:pt x="64391" y="18893"/>
                      <a:pt x="65638" y="17646"/>
                      <a:pt x="65638" y="16103"/>
                    </a:cubicBezTo>
                    <a:lnTo>
                      <a:pt x="65638" y="2792"/>
                    </a:lnTo>
                    <a:cubicBezTo>
                      <a:pt x="65638" y="1264"/>
                      <a:pt x="64391" y="1"/>
                      <a:pt x="62849" y="1"/>
                    </a:cubicBezTo>
                    <a:close/>
                  </a:path>
                </a:pathLst>
              </a:custGeom>
              <a:solidFill>
                <a:schemeClr val="accent1"/>
              </a:solidFill>
              <a:ln>
                <a:noFill/>
              </a:ln>
              <a:effectLst>
                <a:outerShdw blurRad="57150" dist="19050" dir="5400000" algn="bl" rotWithShape="0">
                  <a:schemeClr val="dk1">
                    <a:alpha val="1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92"/>
              <p:cNvSpPr/>
              <p:nvPr/>
            </p:nvSpPr>
            <p:spPr>
              <a:xfrm>
                <a:off x="4472075" y="3069350"/>
                <a:ext cx="345275" cy="315275"/>
              </a:xfrm>
              <a:custGeom>
                <a:avLst/>
                <a:gdLst/>
                <a:ahLst/>
                <a:cxnLst/>
                <a:rect l="l" t="t" r="r" b="b"/>
                <a:pathLst>
                  <a:path w="13811" h="12611" extrusionOk="0">
                    <a:moveTo>
                      <a:pt x="6907" y="1"/>
                    </a:moveTo>
                    <a:cubicBezTo>
                      <a:pt x="5296" y="1"/>
                      <a:pt x="3687" y="617"/>
                      <a:pt x="2463" y="1848"/>
                    </a:cubicBezTo>
                    <a:cubicBezTo>
                      <a:pt x="1" y="4311"/>
                      <a:pt x="1" y="8301"/>
                      <a:pt x="2463" y="10764"/>
                    </a:cubicBezTo>
                    <a:cubicBezTo>
                      <a:pt x="3687" y="11995"/>
                      <a:pt x="5296" y="12611"/>
                      <a:pt x="6907" y="12611"/>
                    </a:cubicBezTo>
                    <a:cubicBezTo>
                      <a:pt x="8518" y="12611"/>
                      <a:pt x="10132" y="11995"/>
                      <a:pt x="11363" y="10764"/>
                    </a:cubicBezTo>
                    <a:cubicBezTo>
                      <a:pt x="13811" y="8301"/>
                      <a:pt x="13811" y="4311"/>
                      <a:pt x="11363" y="1848"/>
                    </a:cubicBezTo>
                    <a:cubicBezTo>
                      <a:pt x="10132" y="617"/>
                      <a:pt x="8518" y="1"/>
                      <a:pt x="6907" y="1"/>
                    </a:cubicBezTo>
                    <a:close/>
                  </a:path>
                </a:pathLst>
              </a:custGeom>
              <a:solidFill>
                <a:schemeClr val="lt2"/>
              </a:solidFill>
              <a:ln>
                <a:noFill/>
              </a:ln>
              <a:effectLst>
                <a:outerShdw blurRad="57150" dist="19050" dir="5400000" algn="bl" rotWithShape="0">
                  <a:schemeClr val="dk1">
                    <a:alpha val="1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92"/>
              <p:cNvSpPr/>
              <p:nvPr/>
            </p:nvSpPr>
            <p:spPr>
              <a:xfrm>
                <a:off x="4928000" y="3144375"/>
                <a:ext cx="579100" cy="49125"/>
              </a:xfrm>
              <a:custGeom>
                <a:avLst/>
                <a:gdLst/>
                <a:ahLst/>
                <a:cxnLst/>
                <a:rect l="l" t="t" r="r" b="b"/>
                <a:pathLst>
                  <a:path w="23164" h="1965" extrusionOk="0">
                    <a:moveTo>
                      <a:pt x="998" y="0"/>
                    </a:moveTo>
                    <a:cubicBezTo>
                      <a:pt x="452" y="0"/>
                      <a:pt x="1" y="437"/>
                      <a:pt x="1" y="983"/>
                    </a:cubicBezTo>
                    <a:cubicBezTo>
                      <a:pt x="1" y="1528"/>
                      <a:pt x="452" y="1964"/>
                      <a:pt x="998" y="1964"/>
                    </a:cubicBezTo>
                    <a:lnTo>
                      <a:pt x="22181" y="1964"/>
                    </a:lnTo>
                    <a:cubicBezTo>
                      <a:pt x="22727" y="1964"/>
                      <a:pt x="23163" y="1528"/>
                      <a:pt x="23163" y="983"/>
                    </a:cubicBezTo>
                    <a:cubicBezTo>
                      <a:pt x="23163" y="437"/>
                      <a:pt x="22727" y="0"/>
                      <a:pt x="22181" y="0"/>
                    </a:cubicBezTo>
                    <a:close/>
                  </a:path>
                </a:pathLst>
              </a:custGeom>
              <a:solidFill>
                <a:schemeClr val="accent6"/>
              </a:solidFill>
              <a:ln>
                <a:noFill/>
              </a:ln>
              <a:effectLst>
                <a:outerShdw blurRad="57150" dist="19050" dir="5400000" algn="bl" rotWithShape="0">
                  <a:schemeClr val="dk1">
                    <a:alpha val="1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92"/>
              <p:cNvSpPr/>
              <p:nvPr/>
            </p:nvSpPr>
            <p:spPr>
              <a:xfrm>
                <a:off x="5569800" y="3144375"/>
                <a:ext cx="289950" cy="49125"/>
              </a:xfrm>
              <a:custGeom>
                <a:avLst/>
                <a:gdLst/>
                <a:ahLst/>
                <a:cxnLst/>
                <a:rect l="l" t="t" r="r" b="b"/>
                <a:pathLst>
                  <a:path w="11598" h="1965" extrusionOk="0">
                    <a:moveTo>
                      <a:pt x="983" y="0"/>
                    </a:moveTo>
                    <a:cubicBezTo>
                      <a:pt x="437" y="0"/>
                      <a:pt x="0" y="437"/>
                      <a:pt x="0" y="983"/>
                    </a:cubicBezTo>
                    <a:cubicBezTo>
                      <a:pt x="0" y="1528"/>
                      <a:pt x="437" y="1964"/>
                      <a:pt x="983" y="1964"/>
                    </a:cubicBezTo>
                    <a:lnTo>
                      <a:pt x="10616" y="1964"/>
                    </a:lnTo>
                    <a:cubicBezTo>
                      <a:pt x="11161" y="1964"/>
                      <a:pt x="11597" y="1528"/>
                      <a:pt x="11597" y="983"/>
                    </a:cubicBezTo>
                    <a:cubicBezTo>
                      <a:pt x="11597" y="437"/>
                      <a:pt x="11161" y="0"/>
                      <a:pt x="10616" y="0"/>
                    </a:cubicBezTo>
                    <a:close/>
                  </a:path>
                </a:pathLst>
              </a:custGeom>
              <a:solidFill>
                <a:schemeClr val="accent6"/>
              </a:solidFill>
              <a:ln>
                <a:noFill/>
              </a:ln>
              <a:effectLst>
                <a:outerShdw blurRad="57150" dist="19050" dir="5400000" algn="bl" rotWithShape="0">
                  <a:schemeClr val="dk1">
                    <a:alpha val="1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92"/>
              <p:cNvSpPr/>
              <p:nvPr/>
            </p:nvSpPr>
            <p:spPr>
              <a:xfrm>
                <a:off x="4928000" y="3268700"/>
                <a:ext cx="346850" cy="49500"/>
              </a:xfrm>
              <a:custGeom>
                <a:avLst/>
                <a:gdLst/>
                <a:ahLst/>
                <a:cxnLst/>
                <a:rect l="l" t="t" r="r" b="b"/>
                <a:pathLst>
                  <a:path w="13874" h="1980" extrusionOk="0">
                    <a:moveTo>
                      <a:pt x="998" y="0"/>
                    </a:moveTo>
                    <a:cubicBezTo>
                      <a:pt x="452" y="0"/>
                      <a:pt x="1" y="437"/>
                      <a:pt x="1" y="982"/>
                    </a:cubicBezTo>
                    <a:cubicBezTo>
                      <a:pt x="1" y="1528"/>
                      <a:pt x="452" y="1979"/>
                      <a:pt x="998" y="1979"/>
                    </a:cubicBezTo>
                    <a:lnTo>
                      <a:pt x="12891" y="1979"/>
                    </a:lnTo>
                    <a:cubicBezTo>
                      <a:pt x="13437" y="1979"/>
                      <a:pt x="13873" y="1528"/>
                      <a:pt x="13873" y="982"/>
                    </a:cubicBezTo>
                    <a:cubicBezTo>
                      <a:pt x="13873" y="437"/>
                      <a:pt x="13437" y="0"/>
                      <a:pt x="12891" y="0"/>
                    </a:cubicBezTo>
                    <a:close/>
                  </a:path>
                </a:pathLst>
              </a:custGeom>
              <a:solidFill>
                <a:schemeClr val="accent6"/>
              </a:solidFill>
              <a:ln>
                <a:noFill/>
              </a:ln>
              <a:effectLst>
                <a:outerShdw blurRad="57150" dist="19050" dir="5400000" algn="bl" rotWithShape="0">
                  <a:schemeClr val="dk1">
                    <a:alpha val="1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92"/>
              <p:cNvSpPr/>
              <p:nvPr/>
            </p:nvSpPr>
            <p:spPr>
              <a:xfrm>
                <a:off x="1453175" y="2049775"/>
                <a:ext cx="1194800" cy="1197125"/>
              </a:xfrm>
              <a:custGeom>
                <a:avLst/>
                <a:gdLst/>
                <a:ahLst/>
                <a:cxnLst/>
                <a:rect l="l" t="t" r="r" b="b"/>
                <a:pathLst>
                  <a:path w="47792" h="47885" extrusionOk="0">
                    <a:moveTo>
                      <a:pt x="4631" y="0"/>
                    </a:moveTo>
                    <a:cubicBezTo>
                      <a:pt x="2075" y="0"/>
                      <a:pt x="1" y="2089"/>
                      <a:pt x="1" y="4645"/>
                    </a:cubicBezTo>
                    <a:lnTo>
                      <a:pt x="1" y="43239"/>
                    </a:lnTo>
                    <a:cubicBezTo>
                      <a:pt x="1" y="45796"/>
                      <a:pt x="2075" y="47885"/>
                      <a:pt x="4631" y="47885"/>
                    </a:cubicBezTo>
                    <a:lnTo>
                      <a:pt x="43147" y="47885"/>
                    </a:lnTo>
                    <a:cubicBezTo>
                      <a:pt x="45703" y="47885"/>
                      <a:pt x="47792" y="45796"/>
                      <a:pt x="47792" y="43239"/>
                    </a:cubicBezTo>
                    <a:lnTo>
                      <a:pt x="47792" y="4645"/>
                    </a:lnTo>
                    <a:cubicBezTo>
                      <a:pt x="47792" y="2089"/>
                      <a:pt x="45703" y="0"/>
                      <a:pt x="43147" y="0"/>
                    </a:cubicBezTo>
                    <a:close/>
                  </a:path>
                </a:pathLst>
              </a:custGeom>
              <a:solidFill>
                <a:schemeClr val="accent6"/>
              </a:solidFill>
              <a:ln>
                <a:noFill/>
              </a:ln>
              <a:effectLst>
                <a:outerShdw blurRad="157163" dist="19050" dir="3840000" algn="bl" rotWithShape="0">
                  <a:schemeClr val="dk1">
                    <a:alpha val="3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92"/>
              <p:cNvSpPr/>
              <p:nvPr/>
            </p:nvSpPr>
            <p:spPr>
              <a:xfrm>
                <a:off x="1499575" y="2096525"/>
                <a:ext cx="1102050" cy="1103975"/>
              </a:xfrm>
              <a:custGeom>
                <a:avLst/>
                <a:gdLst/>
                <a:ahLst/>
                <a:cxnLst/>
                <a:rect l="l" t="t" r="r" b="b"/>
                <a:pathLst>
                  <a:path w="44082" h="44159" extrusionOk="0">
                    <a:moveTo>
                      <a:pt x="2775" y="1"/>
                    </a:moveTo>
                    <a:cubicBezTo>
                      <a:pt x="1247" y="1"/>
                      <a:pt x="0" y="1248"/>
                      <a:pt x="0" y="2775"/>
                    </a:cubicBezTo>
                    <a:lnTo>
                      <a:pt x="0" y="41369"/>
                    </a:lnTo>
                    <a:cubicBezTo>
                      <a:pt x="0" y="42897"/>
                      <a:pt x="1247" y="44159"/>
                      <a:pt x="2775" y="44159"/>
                    </a:cubicBezTo>
                    <a:lnTo>
                      <a:pt x="41291" y="44159"/>
                    </a:lnTo>
                    <a:cubicBezTo>
                      <a:pt x="42818" y="44159"/>
                      <a:pt x="44081" y="42897"/>
                      <a:pt x="44081" y="41369"/>
                    </a:cubicBezTo>
                    <a:lnTo>
                      <a:pt x="44081" y="2775"/>
                    </a:lnTo>
                    <a:cubicBezTo>
                      <a:pt x="44081" y="1248"/>
                      <a:pt x="42818" y="1"/>
                      <a:pt x="41291" y="1"/>
                    </a:cubicBezTo>
                    <a:close/>
                  </a:path>
                </a:pathLst>
              </a:custGeom>
              <a:solidFill>
                <a:schemeClr val="lt1"/>
              </a:solidFill>
              <a:ln>
                <a:noFill/>
              </a:ln>
              <a:effectLst>
                <a:outerShdw blurRad="57150" dist="19050" dir="5400000" algn="bl" rotWithShape="0">
                  <a:schemeClr val="dk1">
                    <a:alpha val="1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92"/>
              <p:cNvSpPr/>
              <p:nvPr/>
            </p:nvSpPr>
            <p:spPr>
              <a:xfrm>
                <a:off x="1499575" y="2316300"/>
                <a:ext cx="1102050" cy="884200"/>
              </a:xfrm>
              <a:custGeom>
                <a:avLst/>
                <a:gdLst/>
                <a:ahLst/>
                <a:cxnLst/>
                <a:rect l="l" t="t" r="r" b="b"/>
                <a:pathLst>
                  <a:path w="44082" h="35368" extrusionOk="0">
                    <a:moveTo>
                      <a:pt x="13826" y="1"/>
                    </a:moveTo>
                    <a:lnTo>
                      <a:pt x="0" y="20654"/>
                    </a:lnTo>
                    <a:lnTo>
                      <a:pt x="0" y="32578"/>
                    </a:lnTo>
                    <a:cubicBezTo>
                      <a:pt x="0" y="34106"/>
                      <a:pt x="1247" y="35368"/>
                      <a:pt x="2775" y="35368"/>
                    </a:cubicBezTo>
                    <a:lnTo>
                      <a:pt x="41291" y="35368"/>
                    </a:lnTo>
                    <a:cubicBezTo>
                      <a:pt x="42818" y="35368"/>
                      <a:pt x="44081" y="34106"/>
                      <a:pt x="44081" y="32578"/>
                    </a:cubicBezTo>
                    <a:lnTo>
                      <a:pt x="44081" y="26733"/>
                    </a:lnTo>
                    <a:lnTo>
                      <a:pt x="34370" y="12221"/>
                    </a:lnTo>
                    <a:lnTo>
                      <a:pt x="28182" y="21449"/>
                    </a:lnTo>
                    <a:lnTo>
                      <a:pt x="27652" y="20670"/>
                    </a:lnTo>
                    <a:lnTo>
                      <a:pt x="13826" y="1"/>
                    </a:lnTo>
                    <a:close/>
                  </a:path>
                </a:pathLst>
              </a:custGeom>
              <a:solidFill>
                <a:schemeClr val="lt2"/>
              </a:solidFill>
              <a:ln>
                <a:noFill/>
              </a:ln>
              <a:effectLst>
                <a:outerShdw blurRad="57150" dist="19050" dir="5400000" algn="bl" rotWithShape="0">
                  <a:schemeClr val="dk1">
                    <a:alpha val="1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92"/>
              <p:cNvSpPr/>
              <p:nvPr/>
            </p:nvSpPr>
            <p:spPr>
              <a:xfrm>
                <a:off x="2133200" y="2241875"/>
                <a:ext cx="254100" cy="254500"/>
              </a:xfrm>
              <a:custGeom>
                <a:avLst/>
                <a:gdLst/>
                <a:ahLst/>
                <a:cxnLst/>
                <a:rect l="l" t="t" r="r" b="b"/>
                <a:pathLst>
                  <a:path w="10164" h="10180" extrusionOk="0">
                    <a:moveTo>
                      <a:pt x="5082" y="0"/>
                    </a:moveTo>
                    <a:cubicBezTo>
                      <a:pt x="2276" y="0"/>
                      <a:pt x="0" y="2276"/>
                      <a:pt x="0" y="5098"/>
                    </a:cubicBezTo>
                    <a:cubicBezTo>
                      <a:pt x="0" y="7904"/>
                      <a:pt x="2276" y="10179"/>
                      <a:pt x="5082" y="10179"/>
                    </a:cubicBezTo>
                    <a:cubicBezTo>
                      <a:pt x="7888" y="10179"/>
                      <a:pt x="10163" y="7904"/>
                      <a:pt x="10163" y="5098"/>
                    </a:cubicBezTo>
                    <a:cubicBezTo>
                      <a:pt x="10163" y="2276"/>
                      <a:pt x="7888" y="0"/>
                      <a:pt x="5082" y="0"/>
                    </a:cubicBezTo>
                    <a:close/>
                  </a:path>
                </a:pathLst>
              </a:custGeom>
              <a:solidFill>
                <a:schemeClr val="accent4"/>
              </a:solidFill>
              <a:ln>
                <a:noFill/>
              </a:ln>
              <a:effectLst>
                <a:outerShdw blurRad="57150" dist="19050" dir="5400000" algn="bl" rotWithShape="0">
                  <a:schemeClr val="dk1">
                    <a:alpha val="1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92"/>
              <p:cNvSpPr/>
              <p:nvPr/>
            </p:nvSpPr>
            <p:spPr>
              <a:xfrm>
                <a:off x="5544475" y="456750"/>
                <a:ext cx="1298450" cy="1300775"/>
              </a:xfrm>
              <a:custGeom>
                <a:avLst/>
                <a:gdLst/>
                <a:ahLst/>
                <a:cxnLst/>
                <a:rect l="l" t="t" r="r" b="b"/>
                <a:pathLst>
                  <a:path w="51938" h="52031" extrusionOk="0">
                    <a:moveTo>
                      <a:pt x="4396" y="0"/>
                    </a:moveTo>
                    <a:cubicBezTo>
                      <a:pt x="1965" y="0"/>
                      <a:pt x="1" y="1979"/>
                      <a:pt x="1" y="4411"/>
                    </a:cubicBezTo>
                    <a:lnTo>
                      <a:pt x="1" y="47619"/>
                    </a:lnTo>
                    <a:cubicBezTo>
                      <a:pt x="1" y="50050"/>
                      <a:pt x="1965" y="52031"/>
                      <a:pt x="4396" y="52031"/>
                    </a:cubicBezTo>
                    <a:lnTo>
                      <a:pt x="47526" y="52031"/>
                    </a:lnTo>
                    <a:cubicBezTo>
                      <a:pt x="49958" y="52031"/>
                      <a:pt x="51938" y="50050"/>
                      <a:pt x="51938" y="47619"/>
                    </a:cubicBezTo>
                    <a:lnTo>
                      <a:pt x="51938" y="4411"/>
                    </a:lnTo>
                    <a:cubicBezTo>
                      <a:pt x="51938" y="1979"/>
                      <a:pt x="49958" y="0"/>
                      <a:pt x="47526" y="0"/>
                    </a:cubicBezTo>
                    <a:close/>
                  </a:path>
                </a:pathLst>
              </a:custGeom>
              <a:solidFill>
                <a:schemeClr val="accent6"/>
              </a:solidFill>
              <a:ln>
                <a:noFill/>
              </a:ln>
              <a:effectLst>
                <a:outerShdw blurRad="371475" dist="19050" dir="5400000" algn="bl" rotWithShape="0">
                  <a:schemeClr val="dk1">
                    <a:alpha val="37647"/>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92"/>
              <p:cNvSpPr/>
              <p:nvPr/>
            </p:nvSpPr>
            <p:spPr>
              <a:xfrm>
                <a:off x="5783750" y="677300"/>
                <a:ext cx="819925" cy="859675"/>
              </a:xfrm>
              <a:custGeom>
                <a:avLst/>
                <a:gdLst/>
                <a:ahLst/>
                <a:cxnLst/>
                <a:rect l="l" t="t" r="r" b="b"/>
                <a:pathLst>
                  <a:path w="32797" h="34387" extrusionOk="0">
                    <a:moveTo>
                      <a:pt x="16398" y="11675"/>
                    </a:moveTo>
                    <a:cubicBezTo>
                      <a:pt x="19437" y="11675"/>
                      <a:pt x="21900" y="14154"/>
                      <a:pt x="21900" y="17193"/>
                    </a:cubicBezTo>
                    <a:cubicBezTo>
                      <a:pt x="21900" y="20233"/>
                      <a:pt x="19437" y="22711"/>
                      <a:pt x="16398" y="22711"/>
                    </a:cubicBezTo>
                    <a:cubicBezTo>
                      <a:pt x="13358" y="22711"/>
                      <a:pt x="10895" y="20233"/>
                      <a:pt x="10895" y="17193"/>
                    </a:cubicBezTo>
                    <a:cubicBezTo>
                      <a:pt x="10895" y="14154"/>
                      <a:pt x="13358" y="11675"/>
                      <a:pt x="16398" y="11675"/>
                    </a:cubicBezTo>
                    <a:close/>
                    <a:moveTo>
                      <a:pt x="13312" y="1"/>
                    </a:moveTo>
                    <a:lnTo>
                      <a:pt x="12314" y="4692"/>
                    </a:lnTo>
                    <a:cubicBezTo>
                      <a:pt x="10552" y="5253"/>
                      <a:pt x="8979" y="6204"/>
                      <a:pt x="7638" y="7404"/>
                    </a:cubicBezTo>
                    <a:lnTo>
                      <a:pt x="3071" y="5924"/>
                    </a:lnTo>
                    <a:lnTo>
                      <a:pt x="0" y="11270"/>
                    </a:lnTo>
                    <a:lnTo>
                      <a:pt x="3538" y="14481"/>
                    </a:lnTo>
                    <a:cubicBezTo>
                      <a:pt x="3351" y="15353"/>
                      <a:pt x="3258" y="16258"/>
                      <a:pt x="3258" y="17193"/>
                    </a:cubicBezTo>
                    <a:cubicBezTo>
                      <a:pt x="3258" y="18128"/>
                      <a:pt x="3351" y="19032"/>
                      <a:pt x="3538" y="19905"/>
                    </a:cubicBezTo>
                    <a:lnTo>
                      <a:pt x="0" y="23116"/>
                    </a:lnTo>
                    <a:lnTo>
                      <a:pt x="3071" y="28463"/>
                    </a:lnTo>
                    <a:lnTo>
                      <a:pt x="7638" y="26982"/>
                    </a:lnTo>
                    <a:cubicBezTo>
                      <a:pt x="8979" y="28182"/>
                      <a:pt x="10552" y="29133"/>
                      <a:pt x="12314" y="29694"/>
                    </a:cubicBezTo>
                    <a:lnTo>
                      <a:pt x="13312" y="34386"/>
                    </a:lnTo>
                    <a:lnTo>
                      <a:pt x="19468" y="34386"/>
                    </a:lnTo>
                    <a:lnTo>
                      <a:pt x="20466" y="29694"/>
                    </a:lnTo>
                    <a:cubicBezTo>
                      <a:pt x="22228" y="29133"/>
                      <a:pt x="23818" y="28182"/>
                      <a:pt x="25158" y="26982"/>
                    </a:cubicBezTo>
                    <a:lnTo>
                      <a:pt x="29710" y="28463"/>
                    </a:lnTo>
                    <a:lnTo>
                      <a:pt x="32796" y="23116"/>
                    </a:lnTo>
                    <a:lnTo>
                      <a:pt x="29242" y="19905"/>
                    </a:lnTo>
                    <a:cubicBezTo>
                      <a:pt x="29429" y="19032"/>
                      <a:pt x="29538" y="18128"/>
                      <a:pt x="29538" y="17193"/>
                    </a:cubicBezTo>
                    <a:cubicBezTo>
                      <a:pt x="29538" y="16258"/>
                      <a:pt x="29429" y="15353"/>
                      <a:pt x="29242" y="14481"/>
                    </a:cubicBezTo>
                    <a:lnTo>
                      <a:pt x="32796" y="11270"/>
                    </a:lnTo>
                    <a:lnTo>
                      <a:pt x="29710" y="5924"/>
                    </a:lnTo>
                    <a:lnTo>
                      <a:pt x="25158" y="7404"/>
                    </a:lnTo>
                    <a:cubicBezTo>
                      <a:pt x="23818" y="6204"/>
                      <a:pt x="22228" y="5253"/>
                      <a:pt x="20466" y="4692"/>
                    </a:cubicBezTo>
                    <a:lnTo>
                      <a:pt x="19468" y="1"/>
                    </a:lnTo>
                    <a:close/>
                  </a:path>
                </a:pathLst>
              </a:custGeom>
              <a:solidFill>
                <a:schemeClr val="accent2"/>
              </a:solidFill>
              <a:ln>
                <a:noFill/>
              </a:ln>
              <a:effectLst>
                <a:outerShdw blurRad="57150" dist="19050" dir="5400000" algn="bl" rotWithShape="0">
                  <a:schemeClr val="dk1">
                    <a:alpha val="22745"/>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92"/>
              <p:cNvSpPr/>
              <p:nvPr/>
            </p:nvSpPr>
            <p:spPr>
              <a:xfrm>
                <a:off x="775925" y="1084125"/>
                <a:ext cx="1736850" cy="307475"/>
              </a:xfrm>
              <a:custGeom>
                <a:avLst/>
                <a:gdLst/>
                <a:ahLst/>
                <a:cxnLst/>
                <a:rect l="l" t="t" r="r" b="b"/>
                <a:pathLst>
                  <a:path w="69474" h="12299" extrusionOk="0">
                    <a:moveTo>
                      <a:pt x="3710" y="1"/>
                    </a:moveTo>
                    <a:cubicBezTo>
                      <a:pt x="1652" y="1"/>
                      <a:pt x="0" y="1668"/>
                      <a:pt x="0" y="3711"/>
                    </a:cubicBezTo>
                    <a:lnTo>
                      <a:pt x="0" y="8589"/>
                    </a:lnTo>
                    <a:cubicBezTo>
                      <a:pt x="0" y="10631"/>
                      <a:pt x="1652" y="12299"/>
                      <a:pt x="3710" y="12299"/>
                    </a:cubicBezTo>
                    <a:lnTo>
                      <a:pt x="65764" y="12299"/>
                    </a:lnTo>
                    <a:cubicBezTo>
                      <a:pt x="67821" y="12299"/>
                      <a:pt x="69473" y="10631"/>
                      <a:pt x="69473" y="8589"/>
                    </a:cubicBezTo>
                    <a:lnTo>
                      <a:pt x="69473" y="3711"/>
                    </a:lnTo>
                    <a:cubicBezTo>
                      <a:pt x="69473" y="1668"/>
                      <a:pt x="67821" y="1"/>
                      <a:pt x="65764" y="1"/>
                    </a:cubicBezTo>
                    <a:close/>
                  </a:path>
                </a:pathLst>
              </a:custGeom>
              <a:solidFill>
                <a:schemeClr val="lt1"/>
              </a:solidFill>
              <a:ln>
                <a:noFill/>
              </a:ln>
              <a:effectLst>
                <a:outerShdw blurRad="300038" dist="19050" dir="5400000" algn="bl" rotWithShape="0">
                  <a:schemeClr val="dk1">
                    <a:alpha val="3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92"/>
              <p:cNvSpPr/>
              <p:nvPr/>
            </p:nvSpPr>
            <p:spPr>
              <a:xfrm>
                <a:off x="901400" y="1219325"/>
                <a:ext cx="1485900" cy="37075"/>
              </a:xfrm>
              <a:custGeom>
                <a:avLst/>
                <a:gdLst/>
                <a:ahLst/>
                <a:cxnLst/>
                <a:rect l="l" t="t" r="r" b="b"/>
                <a:pathLst>
                  <a:path w="59436" h="1483" extrusionOk="0">
                    <a:moveTo>
                      <a:pt x="748" y="1"/>
                    </a:moveTo>
                    <a:cubicBezTo>
                      <a:pt x="343" y="1"/>
                      <a:pt x="0" y="329"/>
                      <a:pt x="0" y="749"/>
                    </a:cubicBezTo>
                    <a:cubicBezTo>
                      <a:pt x="0" y="1154"/>
                      <a:pt x="343" y="1482"/>
                      <a:pt x="748" y="1482"/>
                    </a:cubicBezTo>
                    <a:lnTo>
                      <a:pt x="58687" y="1482"/>
                    </a:lnTo>
                    <a:cubicBezTo>
                      <a:pt x="59107" y="1482"/>
                      <a:pt x="59435" y="1154"/>
                      <a:pt x="59435" y="749"/>
                    </a:cubicBezTo>
                    <a:cubicBezTo>
                      <a:pt x="59435" y="329"/>
                      <a:pt x="59107" y="1"/>
                      <a:pt x="58687" y="1"/>
                    </a:cubicBezTo>
                    <a:close/>
                  </a:path>
                </a:pathLst>
              </a:custGeom>
              <a:solidFill>
                <a:schemeClr val="accent3"/>
              </a:solidFill>
              <a:ln>
                <a:noFill/>
              </a:ln>
              <a:effectLst>
                <a:outerShdw blurRad="57150" dist="19050" dir="5400000" algn="bl" rotWithShape="0">
                  <a:schemeClr val="dk1">
                    <a:alpha val="1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92"/>
              <p:cNvSpPr/>
              <p:nvPr/>
            </p:nvSpPr>
            <p:spPr>
              <a:xfrm>
                <a:off x="901400" y="1219325"/>
                <a:ext cx="236575" cy="37075"/>
              </a:xfrm>
              <a:custGeom>
                <a:avLst/>
                <a:gdLst/>
                <a:ahLst/>
                <a:cxnLst/>
                <a:rect l="l" t="t" r="r" b="b"/>
                <a:pathLst>
                  <a:path w="9463" h="1483" extrusionOk="0">
                    <a:moveTo>
                      <a:pt x="748" y="1"/>
                    </a:moveTo>
                    <a:cubicBezTo>
                      <a:pt x="343" y="1"/>
                      <a:pt x="0" y="329"/>
                      <a:pt x="0" y="749"/>
                    </a:cubicBezTo>
                    <a:cubicBezTo>
                      <a:pt x="0" y="1154"/>
                      <a:pt x="343" y="1482"/>
                      <a:pt x="748" y="1482"/>
                    </a:cubicBezTo>
                    <a:lnTo>
                      <a:pt x="9462" y="1482"/>
                    </a:lnTo>
                    <a:lnTo>
                      <a:pt x="9462" y="1"/>
                    </a:lnTo>
                    <a:close/>
                  </a:path>
                </a:pathLst>
              </a:custGeom>
              <a:solidFill>
                <a:schemeClr val="lt2"/>
              </a:solidFill>
              <a:ln>
                <a:noFill/>
              </a:ln>
              <a:effectLst>
                <a:outerShdw blurRad="57150" dist="19050" dir="5400000" algn="bl" rotWithShape="0">
                  <a:schemeClr val="dk1">
                    <a:alpha val="1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92"/>
              <p:cNvSpPr/>
              <p:nvPr/>
            </p:nvSpPr>
            <p:spPr>
              <a:xfrm>
                <a:off x="1091950" y="1186600"/>
                <a:ext cx="102125" cy="102525"/>
              </a:xfrm>
              <a:custGeom>
                <a:avLst/>
                <a:gdLst/>
                <a:ahLst/>
                <a:cxnLst/>
                <a:rect l="l" t="t" r="r" b="b"/>
                <a:pathLst>
                  <a:path w="4085" h="4101" extrusionOk="0">
                    <a:moveTo>
                      <a:pt x="2042" y="1"/>
                    </a:moveTo>
                    <a:cubicBezTo>
                      <a:pt x="905" y="1"/>
                      <a:pt x="1" y="921"/>
                      <a:pt x="1" y="2043"/>
                    </a:cubicBezTo>
                    <a:cubicBezTo>
                      <a:pt x="1" y="3180"/>
                      <a:pt x="905" y="4101"/>
                      <a:pt x="2042" y="4101"/>
                    </a:cubicBezTo>
                    <a:cubicBezTo>
                      <a:pt x="3165" y="4101"/>
                      <a:pt x="4085" y="3180"/>
                      <a:pt x="4085" y="2043"/>
                    </a:cubicBezTo>
                    <a:cubicBezTo>
                      <a:pt x="4085" y="921"/>
                      <a:pt x="3165" y="1"/>
                      <a:pt x="2042" y="1"/>
                    </a:cubicBezTo>
                    <a:close/>
                  </a:path>
                </a:pathLst>
              </a:custGeom>
              <a:solidFill>
                <a:schemeClr val="lt2"/>
              </a:solidFill>
              <a:ln>
                <a:noFill/>
              </a:ln>
              <a:effectLst>
                <a:outerShdw blurRad="57150" dist="19050" dir="5400000" algn="bl" rotWithShape="0">
                  <a:schemeClr val="dk1">
                    <a:alpha val="12941"/>
                  </a:schemeClr>
                </a:outerShdw>
                <a:reflection stA="11000" endPos="9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7" name="Google Shape;1297;p92"/>
            <p:cNvGrpSpPr/>
            <p:nvPr/>
          </p:nvGrpSpPr>
          <p:grpSpPr>
            <a:xfrm rot="-5400000">
              <a:off x="6743322" y="3210572"/>
              <a:ext cx="600510" cy="600510"/>
              <a:chOff x="5289166" y="402821"/>
              <a:chExt cx="801000" cy="801000"/>
            </a:xfrm>
          </p:grpSpPr>
          <p:sp>
            <p:nvSpPr>
              <p:cNvPr id="1298" name="Google Shape;1298;p92"/>
              <p:cNvSpPr/>
              <p:nvPr/>
            </p:nvSpPr>
            <p:spPr>
              <a:xfrm>
                <a:off x="5289166" y="402821"/>
                <a:ext cx="801000" cy="801000"/>
              </a:xfrm>
              <a:prstGeom prst="blockArc">
                <a:avLst>
                  <a:gd name="adj1" fmla="val 10800000"/>
                  <a:gd name="adj2" fmla="val 0"/>
                  <a:gd name="adj3" fmla="val 25000"/>
                </a:avLst>
              </a:prstGeom>
              <a:solidFill>
                <a:schemeClr val="lt1"/>
              </a:solidFill>
              <a:ln>
                <a:noFill/>
              </a:ln>
              <a:effectLst>
                <a:outerShdw blurRad="485775" dist="114300" dir="2940000" algn="bl" rotWithShape="0">
                  <a:schemeClr val="dk1">
                    <a:alpha val="66666"/>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92"/>
              <p:cNvSpPr/>
              <p:nvPr/>
            </p:nvSpPr>
            <p:spPr>
              <a:xfrm rot="10800000" flipH="1">
                <a:off x="5289166" y="402821"/>
                <a:ext cx="801000" cy="801000"/>
              </a:xfrm>
              <a:prstGeom prst="blockArc">
                <a:avLst>
                  <a:gd name="adj1" fmla="val 10800000"/>
                  <a:gd name="adj2" fmla="val 0"/>
                  <a:gd name="adj3" fmla="val 25000"/>
                </a:avLst>
              </a:prstGeom>
              <a:solidFill>
                <a:schemeClr val="dk2"/>
              </a:solidFill>
              <a:ln>
                <a:noFill/>
              </a:ln>
              <a:effectLst>
                <a:outerShdw blurRad="485775" dist="114300" dir="2940000" algn="bl" rotWithShape="0">
                  <a:schemeClr val="dk1">
                    <a:alpha val="66666"/>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0" name="Google Shape;1300;p92"/>
            <p:cNvGrpSpPr/>
            <p:nvPr/>
          </p:nvGrpSpPr>
          <p:grpSpPr>
            <a:xfrm>
              <a:off x="4585087" y="3005758"/>
              <a:ext cx="573803" cy="573803"/>
              <a:chOff x="2149575" y="1922175"/>
              <a:chExt cx="1332875" cy="1332875"/>
            </a:xfrm>
          </p:grpSpPr>
          <p:sp>
            <p:nvSpPr>
              <p:cNvPr id="1301" name="Google Shape;1301;p92"/>
              <p:cNvSpPr/>
              <p:nvPr/>
            </p:nvSpPr>
            <p:spPr>
              <a:xfrm>
                <a:off x="2149575" y="1922175"/>
                <a:ext cx="1332875" cy="1332875"/>
              </a:xfrm>
              <a:custGeom>
                <a:avLst/>
                <a:gdLst/>
                <a:ahLst/>
                <a:cxnLst/>
                <a:rect l="l" t="t" r="r" b="b"/>
                <a:pathLst>
                  <a:path w="53315" h="53315" extrusionOk="0">
                    <a:moveTo>
                      <a:pt x="26657" y="0"/>
                    </a:moveTo>
                    <a:cubicBezTo>
                      <a:pt x="11968" y="0"/>
                      <a:pt x="0" y="11968"/>
                      <a:pt x="0" y="26657"/>
                    </a:cubicBezTo>
                    <a:cubicBezTo>
                      <a:pt x="0" y="41363"/>
                      <a:pt x="11968" y="53315"/>
                      <a:pt x="26657" y="53315"/>
                    </a:cubicBezTo>
                    <a:cubicBezTo>
                      <a:pt x="41363" y="53315"/>
                      <a:pt x="53315" y="41363"/>
                      <a:pt x="53315" y="26657"/>
                    </a:cubicBezTo>
                    <a:cubicBezTo>
                      <a:pt x="53315" y="11968"/>
                      <a:pt x="41363" y="0"/>
                      <a:pt x="26657" y="0"/>
                    </a:cubicBezTo>
                    <a:close/>
                  </a:path>
                </a:pathLst>
              </a:custGeom>
              <a:gradFill>
                <a:gsLst>
                  <a:gs pos="0">
                    <a:srgbClr val="5352EE"/>
                  </a:gs>
                  <a:gs pos="100000">
                    <a:srgbClr val="7882F3"/>
                  </a:gs>
                </a:gsLst>
                <a:lin ang="13500032" scaled="0"/>
              </a:gradFill>
              <a:ln>
                <a:noFill/>
              </a:ln>
              <a:effectLst>
                <a:outerShdw blurRad="214313" dist="66675" dir="8220000" algn="bl" rotWithShape="0">
                  <a:schemeClr val="dk1">
                    <a:alpha val="36862"/>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92"/>
              <p:cNvSpPr/>
              <p:nvPr/>
            </p:nvSpPr>
            <p:spPr>
              <a:xfrm>
                <a:off x="2626250" y="2268250"/>
                <a:ext cx="566725" cy="654200"/>
              </a:xfrm>
              <a:custGeom>
                <a:avLst/>
                <a:gdLst/>
                <a:ahLst/>
                <a:cxnLst/>
                <a:rect l="l" t="t" r="r" b="b"/>
                <a:pathLst>
                  <a:path w="22669" h="26168" extrusionOk="0">
                    <a:moveTo>
                      <a:pt x="1" y="1"/>
                    </a:moveTo>
                    <a:lnTo>
                      <a:pt x="1" y="13084"/>
                    </a:lnTo>
                    <a:lnTo>
                      <a:pt x="1" y="26168"/>
                    </a:lnTo>
                    <a:lnTo>
                      <a:pt x="11343" y="19627"/>
                    </a:lnTo>
                    <a:lnTo>
                      <a:pt x="22668" y="13084"/>
                    </a:lnTo>
                    <a:lnTo>
                      <a:pt x="11343" y="6543"/>
                    </a:lnTo>
                    <a:lnTo>
                      <a:pt x="1" y="1"/>
                    </a:lnTo>
                    <a:close/>
                  </a:path>
                </a:pathLst>
              </a:custGeom>
              <a:solidFill>
                <a:schemeClr val="lt1"/>
              </a:solidFill>
              <a:ln>
                <a:noFill/>
              </a:ln>
              <a:effectLst>
                <a:outerShdw blurRad="57150" dist="19050" dir="5400000" algn="bl" rotWithShape="0">
                  <a:schemeClr val="dk1">
                    <a:alpha val="17647"/>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3" name="Google Shape;1303;p92"/>
            <p:cNvGrpSpPr/>
            <p:nvPr/>
          </p:nvGrpSpPr>
          <p:grpSpPr>
            <a:xfrm rot="5400000">
              <a:off x="7793665" y="2172022"/>
              <a:ext cx="620134" cy="233914"/>
              <a:chOff x="6872640" y="3300197"/>
              <a:chExt cx="620134" cy="233914"/>
            </a:xfrm>
          </p:grpSpPr>
          <p:sp>
            <p:nvSpPr>
              <p:cNvPr id="1304" name="Google Shape;1304;p92"/>
              <p:cNvSpPr/>
              <p:nvPr/>
            </p:nvSpPr>
            <p:spPr>
              <a:xfrm>
                <a:off x="7282174" y="3300197"/>
                <a:ext cx="210600" cy="21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7647"/>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92"/>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7647"/>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6" name="Google Shape;1306;p92"/>
            <p:cNvGrpSpPr/>
            <p:nvPr/>
          </p:nvGrpSpPr>
          <p:grpSpPr>
            <a:xfrm rot="5400000">
              <a:off x="4518357" y="2551305"/>
              <a:ext cx="575162" cy="188875"/>
              <a:chOff x="6872640" y="3345236"/>
              <a:chExt cx="575162" cy="188875"/>
            </a:xfrm>
          </p:grpSpPr>
          <p:sp>
            <p:nvSpPr>
              <p:cNvPr id="1307" name="Google Shape;1307;p92"/>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7647"/>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92"/>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7647"/>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93"/>
          <p:cNvSpPr/>
          <p:nvPr/>
        </p:nvSpPr>
        <p:spPr>
          <a:xfrm>
            <a:off x="7678745" y="2157024"/>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196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93"/>
          <p:cNvSpPr/>
          <p:nvPr/>
        </p:nvSpPr>
        <p:spPr>
          <a:xfrm flipH="1">
            <a:off x="546633" y="160199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1"/>
          </a:solidFill>
          <a:ln>
            <a:noFill/>
          </a:ln>
          <a:effectLst>
            <a:outerShdw blurRad="57150" dist="19050" dir="5400000" algn="bl" rotWithShape="0">
              <a:schemeClr val="dk1">
                <a:alpha val="2196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93"/>
          <p:cNvSpPr/>
          <p:nvPr/>
        </p:nvSpPr>
        <p:spPr>
          <a:xfrm>
            <a:off x="7583488" y="1997113"/>
            <a:ext cx="60951" cy="52551"/>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accent2"/>
          </a:solidFill>
          <a:ln>
            <a:noFill/>
          </a:ln>
          <a:effectLst>
            <a:outerShdw blurRad="57150" dist="19050" dir="5400000" algn="bl" rotWithShape="0">
              <a:schemeClr val="dk1">
                <a:alpha val="17647"/>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93"/>
          <p:cNvSpPr/>
          <p:nvPr/>
        </p:nvSpPr>
        <p:spPr>
          <a:xfrm>
            <a:off x="962675" y="1358025"/>
            <a:ext cx="7236600" cy="2329800"/>
          </a:xfrm>
          <a:prstGeom prst="roundRect">
            <a:avLst>
              <a:gd name="adj" fmla="val 5229"/>
            </a:avLst>
          </a:prstGeom>
          <a:solidFill>
            <a:schemeClr val="lt1"/>
          </a:solidFill>
          <a:ln w="9525" cap="flat" cmpd="sng">
            <a:solidFill>
              <a:schemeClr val="accent6"/>
            </a:solidFill>
            <a:prstDash val="solid"/>
            <a:round/>
            <a:headEnd type="none" w="sm" len="sm"/>
            <a:tailEnd type="none" w="sm" len="sm"/>
          </a:ln>
          <a:effectLst>
            <a:outerShdw blurRad="57150" dist="19050" dir="5400000" algn="bl" rotWithShape="0">
              <a:schemeClr val="dk1">
                <a:alpha val="49803"/>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93"/>
          <p:cNvSpPr txBox="1">
            <a:spLocks noGrp="1"/>
          </p:cNvSpPr>
          <p:nvPr>
            <p:ph type="subTitle" idx="1"/>
          </p:nvPr>
        </p:nvSpPr>
        <p:spPr>
          <a:xfrm>
            <a:off x="1036193" y="1439214"/>
            <a:ext cx="7115916" cy="2167422"/>
          </a:xfrm>
          <a:prstGeom prst="rect">
            <a:avLst/>
          </a:prstGeom>
          <a:solidFill>
            <a:schemeClr val="lt1"/>
          </a:solidFill>
          <a:ln>
            <a:noFill/>
          </a:ln>
        </p:spPr>
        <p:txBody>
          <a:bodyPr spcFirstLastPara="1" wrap="square" lIns="91425" tIns="91425" rIns="91425" bIns="91425" anchor="ctr" anchorCtr="0">
            <a:noAutofit/>
          </a:bodyPr>
          <a:lstStyle/>
          <a:p>
            <a:pPr marL="0" lvl="0" indent="0"/>
            <a:r>
              <a:rPr lang="en-US" sz="2000" dirty="0"/>
              <a:t>Bartering is an exchange between two people that allows you to get rid of items you no longer need in exchange for other items you do need. It is, in fact, a cost-free, economical, and… ecological operation. Every item exchanged means one less piece of waste. So instead of throwing it away, dive into bartering!</a:t>
            </a:r>
            <a:endParaRPr sz="2000" dirty="0"/>
          </a:p>
        </p:txBody>
      </p:sp>
      <p:sp>
        <p:nvSpPr>
          <p:cNvPr id="1318" name="Google Shape;1318;p93"/>
          <p:cNvSpPr/>
          <p:nvPr/>
        </p:nvSpPr>
        <p:spPr>
          <a:xfrm>
            <a:off x="5113788" y="3348364"/>
            <a:ext cx="3309000" cy="436800"/>
          </a:xfrm>
          <a:prstGeom prst="roundRect">
            <a:avLst>
              <a:gd name="adj" fmla="val 50000"/>
            </a:avLst>
          </a:prstGeom>
          <a:solidFill>
            <a:schemeClr val="accent6"/>
          </a:solidFill>
          <a:ln w="9525" cap="flat" cmpd="sng">
            <a:solidFill>
              <a:schemeClr val="accent6"/>
            </a:solidFill>
            <a:prstDash val="solid"/>
            <a:round/>
            <a:headEnd type="none" w="sm" len="sm"/>
            <a:tailEnd type="none" w="sm" len="sm"/>
          </a:ln>
          <a:effectLst>
            <a:outerShdw blurRad="242888" dist="19050" dir="5400000" algn="bl" rotWithShape="0">
              <a:schemeClr val="dk1">
                <a:alpha val="49803"/>
              </a:schemeClr>
            </a:outerShdw>
            <a:reflection stA="9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93"/>
          <p:cNvSpPr txBox="1">
            <a:spLocks noGrp="1"/>
          </p:cNvSpPr>
          <p:nvPr>
            <p:ph type="title"/>
          </p:nvPr>
        </p:nvSpPr>
        <p:spPr>
          <a:xfrm>
            <a:off x="5277495" y="3445970"/>
            <a:ext cx="2994600" cy="254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fr"/>
              <a:t>Définition du troc !</a:t>
            </a:r>
            <a:endParaRPr/>
          </a:p>
        </p:txBody>
      </p:sp>
      <p:grpSp>
        <p:nvGrpSpPr>
          <p:cNvPr id="1320" name="Google Shape;1320;p93"/>
          <p:cNvGrpSpPr/>
          <p:nvPr/>
        </p:nvGrpSpPr>
        <p:grpSpPr>
          <a:xfrm>
            <a:off x="1190564" y="3354617"/>
            <a:ext cx="627083" cy="436814"/>
            <a:chOff x="5779976" y="1418876"/>
            <a:chExt cx="421200" cy="293400"/>
          </a:xfrm>
        </p:grpSpPr>
        <p:sp>
          <p:nvSpPr>
            <p:cNvPr id="1321" name="Google Shape;1321;p93"/>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098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93"/>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7647"/>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323" name="Google Shape;1323;p93"/>
          <p:cNvGrpSpPr/>
          <p:nvPr/>
        </p:nvGrpSpPr>
        <p:grpSpPr>
          <a:xfrm>
            <a:off x="7531488" y="1224238"/>
            <a:ext cx="891300" cy="486300"/>
            <a:chOff x="6930163" y="1358338"/>
            <a:chExt cx="891300" cy="486300"/>
          </a:xfrm>
        </p:grpSpPr>
        <p:sp>
          <p:nvSpPr>
            <p:cNvPr id="1324" name="Google Shape;1324;p93"/>
            <p:cNvSpPr/>
            <p:nvPr/>
          </p:nvSpPr>
          <p:spPr>
            <a:xfrm>
              <a:off x="6930163" y="1358338"/>
              <a:ext cx="891300" cy="486300"/>
            </a:xfrm>
            <a:prstGeom prst="wedgeRoundRectCallout">
              <a:avLst>
                <a:gd name="adj1" fmla="val -20923"/>
                <a:gd name="adj2" fmla="val 78986"/>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3921"/>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25" name="Google Shape;1325;p93"/>
            <p:cNvGrpSpPr/>
            <p:nvPr/>
          </p:nvGrpSpPr>
          <p:grpSpPr>
            <a:xfrm>
              <a:off x="7109579" y="1554476"/>
              <a:ext cx="532464" cy="94014"/>
              <a:chOff x="4703325" y="2297975"/>
              <a:chExt cx="242525" cy="42825"/>
            </a:xfrm>
          </p:grpSpPr>
          <p:sp>
            <p:nvSpPr>
              <p:cNvPr id="1326" name="Google Shape;1326;p93"/>
              <p:cNvSpPr/>
              <p:nvPr/>
            </p:nvSpPr>
            <p:spPr>
              <a:xfrm>
                <a:off x="4703325" y="2297975"/>
                <a:ext cx="50225" cy="42825"/>
              </a:xfrm>
              <a:custGeom>
                <a:avLst/>
                <a:gdLst/>
                <a:ahLst/>
                <a:cxnLst/>
                <a:rect l="l" t="t" r="r" b="b"/>
                <a:pathLst>
                  <a:path w="2009" h="1713" extrusionOk="0">
                    <a:moveTo>
                      <a:pt x="1141" y="1"/>
                    </a:moveTo>
                    <a:cubicBezTo>
                      <a:pt x="571" y="1"/>
                      <a:pt x="0" y="298"/>
                      <a:pt x="0" y="868"/>
                    </a:cubicBezTo>
                    <a:cubicBezTo>
                      <a:pt x="0" y="1439"/>
                      <a:pt x="571" y="1713"/>
                      <a:pt x="1141" y="1713"/>
                    </a:cubicBezTo>
                    <a:cubicBezTo>
                      <a:pt x="1712" y="1713"/>
                      <a:pt x="2009" y="1439"/>
                      <a:pt x="2009" y="868"/>
                    </a:cubicBezTo>
                    <a:cubicBezTo>
                      <a:pt x="2009" y="298"/>
                      <a:pt x="1712" y="1"/>
                      <a:pt x="1141" y="1"/>
                    </a:cubicBezTo>
                    <a:close/>
                  </a:path>
                </a:pathLst>
              </a:custGeom>
              <a:solidFill>
                <a:schemeClr val="lt1"/>
              </a:solidFill>
              <a:ln>
                <a:noFill/>
              </a:ln>
              <a:effectLst>
                <a:outerShdw blurRad="57150" dist="19050" dir="5400000" algn="bl" rotWithShape="0">
                  <a:schemeClr val="dk1">
                    <a:alpha val="17647"/>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93"/>
              <p:cNvSpPr/>
              <p:nvPr/>
            </p:nvSpPr>
            <p:spPr>
              <a:xfrm>
                <a:off x="4803175" y="2297975"/>
                <a:ext cx="42825" cy="42825"/>
              </a:xfrm>
              <a:custGeom>
                <a:avLst/>
                <a:gdLst/>
                <a:ahLst/>
                <a:cxnLst/>
                <a:rect l="l" t="t" r="r" b="b"/>
                <a:pathLst>
                  <a:path w="1713" h="1713" extrusionOk="0">
                    <a:moveTo>
                      <a:pt x="868" y="1"/>
                    </a:moveTo>
                    <a:cubicBezTo>
                      <a:pt x="297" y="1"/>
                      <a:pt x="0" y="298"/>
                      <a:pt x="0" y="868"/>
                    </a:cubicBezTo>
                    <a:cubicBezTo>
                      <a:pt x="0" y="1439"/>
                      <a:pt x="297" y="1713"/>
                      <a:pt x="868" y="1713"/>
                    </a:cubicBezTo>
                    <a:cubicBezTo>
                      <a:pt x="1438" y="1713"/>
                      <a:pt x="1712" y="1439"/>
                      <a:pt x="1712" y="868"/>
                    </a:cubicBezTo>
                    <a:cubicBezTo>
                      <a:pt x="1712" y="298"/>
                      <a:pt x="1438" y="1"/>
                      <a:pt x="868" y="1"/>
                    </a:cubicBezTo>
                    <a:close/>
                  </a:path>
                </a:pathLst>
              </a:custGeom>
              <a:solidFill>
                <a:schemeClr val="lt1"/>
              </a:solidFill>
              <a:ln>
                <a:noFill/>
              </a:ln>
              <a:effectLst>
                <a:outerShdw blurRad="57150" dist="19050" dir="5400000" algn="bl" rotWithShape="0">
                  <a:schemeClr val="dk1">
                    <a:alpha val="17647"/>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93"/>
              <p:cNvSpPr/>
              <p:nvPr/>
            </p:nvSpPr>
            <p:spPr>
              <a:xfrm>
                <a:off x="4896175" y="2297975"/>
                <a:ext cx="49675" cy="42825"/>
              </a:xfrm>
              <a:custGeom>
                <a:avLst/>
                <a:gdLst/>
                <a:ahLst/>
                <a:cxnLst/>
                <a:rect l="l" t="t" r="r" b="b"/>
                <a:pathLst>
                  <a:path w="1987" h="1713" extrusionOk="0">
                    <a:moveTo>
                      <a:pt x="1142" y="1"/>
                    </a:moveTo>
                    <a:cubicBezTo>
                      <a:pt x="572" y="1"/>
                      <a:pt x="1" y="298"/>
                      <a:pt x="1" y="868"/>
                    </a:cubicBezTo>
                    <a:cubicBezTo>
                      <a:pt x="1" y="1439"/>
                      <a:pt x="572" y="1713"/>
                      <a:pt x="1142" y="1713"/>
                    </a:cubicBezTo>
                    <a:cubicBezTo>
                      <a:pt x="1416" y="1713"/>
                      <a:pt x="1987" y="1439"/>
                      <a:pt x="1987" y="868"/>
                    </a:cubicBezTo>
                    <a:cubicBezTo>
                      <a:pt x="1987" y="298"/>
                      <a:pt x="1416" y="1"/>
                      <a:pt x="1142" y="1"/>
                    </a:cubicBezTo>
                    <a:close/>
                  </a:path>
                </a:pathLst>
              </a:custGeom>
              <a:solidFill>
                <a:schemeClr val="lt1"/>
              </a:solidFill>
              <a:ln>
                <a:noFill/>
              </a:ln>
              <a:effectLst>
                <a:outerShdw blurRad="57150" dist="19050" dir="5400000" algn="bl" rotWithShape="0">
                  <a:schemeClr val="dk1">
                    <a:alpha val="17647"/>
                  </a:schemeClr>
                </a:outerShdw>
                <a:reflection stA="6000" endPos="54000" dist="3810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329" name="Google Shape;1329;p93"/>
          <p:cNvSpPr/>
          <p:nvPr/>
        </p:nvSpPr>
        <p:spPr>
          <a:xfrm>
            <a:off x="8034120" y="3437577"/>
            <a:ext cx="270900" cy="270900"/>
          </a:xfrm>
          <a:prstGeom prst="ellipse">
            <a:avLst/>
          </a:prstGeom>
          <a:solidFill>
            <a:schemeClr val="dk1"/>
          </a:solidFill>
          <a:ln>
            <a:noFill/>
          </a:ln>
          <a:effectLst>
            <a:outerShdw blurRad="157163" dist="85725" dir="5400000" algn="bl" rotWithShape="0">
              <a:schemeClr val="dk1">
                <a:alpha val="37647"/>
              </a:schemeClr>
            </a:outerShdw>
            <a:reflection stA="24000" endPos="30000" dist="1524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93"/>
          <p:cNvSpPr/>
          <p:nvPr/>
        </p:nvSpPr>
        <p:spPr>
          <a:xfrm>
            <a:off x="618690" y="2979599"/>
            <a:ext cx="94500" cy="94500"/>
          </a:xfrm>
          <a:prstGeom prst="ellipse">
            <a:avLst/>
          </a:prstGeom>
          <a:solidFill>
            <a:schemeClr val="accent1"/>
          </a:solidFill>
          <a:ln>
            <a:noFill/>
          </a:ln>
          <a:effectLst>
            <a:outerShdw blurRad="57150" dist="19050" dir="5400000" algn="bl" rotWithShape="0">
              <a:srgbClr val="5352EE">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93"/>
          <p:cNvSpPr/>
          <p:nvPr/>
        </p:nvSpPr>
        <p:spPr>
          <a:xfrm>
            <a:off x="824473" y="3270650"/>
            <a:ext cx="60900" cy="60900"/>
          </a:xfrm>
          <a:prstGeom prst="ellipse">
            <a:avLst/>
          </a:prstGeom>
          <a:solidFill>
            <a:schemeClr val="accent1"/>
          </a:solidFill>
          <a:ln>
            <a:noFill/>
          </a:ln>
          <a:effectLst>
            <a:outerShdw blurRad="57150" dist="19050" dir="5400000" algn="bl" rotWithShape="0">
              <a:srgbClr val="5352EE">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93"/>
          <p:cNvSpPr/>
          <p:nvPr/>
        </p:nvSpPr>
        <p:spPr>
          <a:xfrm>
            <a:off x="8272090" y="2034524"/>
            <a:ext cx="94500" cy="94500"/>
          </a:xfrm>
          <a:prstGeom prst="ellipse">
            <a:avLst/>
          </a:prstGeom>
          <a:solidFill>
            <a:schemeClr val="accent1"/>
          </a:solidFill>
          <a:ln>
            <a:noFill/>
          </a:ln>
          <a:effectLst>
            <a:outerShdw blurRad="57150" dist="19050" dir="5400000" algn="bl" rotWithShape="0">
              <a:srgbClr val="5352EE">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33" name="Google Shape;1333;p93"/>
          <p:cNvGrpSpPr/>
          <p:nvPr/>
        </p:nvGrpSpPr>
        <p:grpSpPr>
          <a:xfrm>
            <a:off x="1131900" y="1506184"/>
            <a:ext cx="2008800" cy="146100"/>
            <a:chOff x="847125" y="3296850"/>
            <a:chExt cx="2008800" cy="146100"/>
          </a:xfrm>
        </p:grpSpPr>
        <p:sp>
          <p:nvSpPr>
            <p:cNvPr id="1334" name="Google Shape;1334;p93"/>
            <p:cNvSpPr/>
            <p:nvPr/>
          </p:nvSpPr>
          <p:spPr>
            <a:xfrm>
              <a:off x="847125" y="3296850"/>
              <a:ext cx="2008800" cy="1461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35" name="Google Shape;1335;p93"/>
            <p:cNvGrpSpPr/>
            <p:nvPr/>
          </p:nvGrpSpPr>
          <p:grpSpPr>
            <a:xfrm rot="10800000" flipH="1">
              <a:off x="878209" y="3322949"/>
              <a:ext cx="429322" cy="93999"/>
              <a:chOff x="5795037" y="809024"/>
              <a:chExt cx="431653" cy="94500"/>
            </a:xfrm>
          </p:grpSpPr>
          <p:sp>
            <p:nvSpPr>
              <p:cNvPr id="1336" name="Google Shape;1336;p93"/>
              <p:cNvSpPr/>
              <p:nvPr/>
            </p:nvSpPr>
            <p:spPr>
              <a:xfrm>
                <a:off x="5795037" y="809024"/>
                <a:ext cx="94500" cy="94500"/>
              </a:xfrm>
              <a:prstGeom prst="ellipse">
                <a:avLst/>
              </a:prstGeom>
              <a:solidFill>
                <a:srgbClr val="81EEEB"/>
              </a:solidFill>
              <a:ln>
                <a:noFill/>
              </a:ln>
              <a:effectLst>
                <a:outerShdw blurRad="57150" dist="19050" dir="5400000" algn="bl" rotWithShape="0">
                  <a:srgbClr val="5352EE">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93"/>
              <p:cNvSpPr/>
              <p:nvPr/>
            </p:nvSpPr>
            <p:spPr>
              <a:xfrm>
                <a:off x="5963614" y="809024"/>
                <a:ext cx="94500" cy="94500"/>
              </a:xfrm>
              <a:prstGeom prst="ellipse">
                <a:avLst/>
              </a:prstGeom>
              <a:solidFill>
                <a:srgbClr val="A1C3FF"/>
              </a:solidFill>
              <a:ln>
                <a:noFill/>
              </a:ln>
              <a:effectLst>
                <a:outerShdw blurRad="57150" dist="19050" dir="5400000" algn="bl" rotWithShape="0">
                  <a:srgbClr val="5352EE">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93"/>
              <p:cNvSpPr/>
              <p:nvPr/>
            </p:nvSpPr>
            <p:spPr>
              <a:xfrm>
                <a:off x="6132190" y="809024"/>
                <a:ext cx="94500" cy="94500"/>
              </a:xfrm>
              <a:prstGeom prst="ellipse">
                <a:avLst/>
              </a:prstGeom>
              <a:solidFill>
                <a:srgbClr val="FFC3D0"/>
              </a:solidFill>
              <a:ln>
                <a:noFill/>
              </a:ln>
              <a:effectLst>
                <a:outerShdw blurRad="57150" dist="19050" dir="5400000" algn="bl" rotWithShape="0">
                  <a:srgbClr val="5352EE">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94"/>
          <p:cNvSpPr/>
          <p:nvPr/>
        </p:nvSpPr>
        <p:spPr>
          <a:xfrm rot="10269652" flipH="1">
            <a:off x="8163724" y="2635193"/>
            <a:ext cx="866139" cy="1183238"/>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2"/>
          </a:solidFill>
          <a:ln>
            <a:noFill/>
          </a:ln>
          <a:effectLst>
            <a:outerShdw blurRad="57150" dist="19050" dir="5400000" algn="bl" rotWithShape="0">
              <a:schemeClr val="dk1">
                <a:alpha val="2196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44" name="Google Shape;1344;p94"/>
          <p:cNvGrpSpPr/>
          <p:nvPr/>
        </p:nvGrpSpPr>
        <p:grpSpPr>
          <a:xfrm rot="-763664" flipH="1">
            <a:off x="4593737" y="2818780"/>
            <a:ext cx="1178416" cy="1570940"/>
            <a:chOff x="7452861" y="1397649"/>
            <a:chExt cx="1178416" cy="1570940"/>
          </a:xfrm>
        </p:grpSpPr>
        <p:sp>
          <p:nvSpPr>
            <p:cNvPr id="1345" name="Google Shape;1345;p94"/>
            <p:cNvSpPr/>
            <p:nvPr/>
          </p:nvSpPr>
          <p:spPr>
            <a:xfrm flipH="1">
              <a:off x="7452861" y="1397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3"/>
            </a:solidFill>
            <a:ln>
              <a:noFill/>
            </a:ln>
            <a:effectLst>
              <a:outerShdw blurRad="57150" dist="19050" dir="5400000" algn="bl" rotWithShape="0">
                <a:schemeClr val="dk1">
                  <a:alpha val="2196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94"/>
            <p:cNvSpPr/>
            <p:nvPr/>
          </p:nvSpPr>
          <p:spPr>
            <a:xfrm flipH="1">
              <a:off x="7687763" y="1679649"/>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chemeClr val="accent4"/>
            </a:solidFill>
            <a:ln>
              <a:noFill/>
            </a:ln>
            <a:effectLst>
              <a:outerShdw blurRad="57150" dist="19050" dir="5400000" algn="bl" rotWithShape="0">
                <a:schemeClr val="dk1">
                  <a:alpha val="21960"/>
                </a:schemeClr>
              </a:outerShdw>
              <a:reflection stA="20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47" name="Google Shape;1347;p94"/>
          <p:cNvSpPr/>
          <p:nvPr/>
        </p:nvSpPr>
        <p:spPr>
          <a:xfrm>
            <a:off x="2609354" y="746243"/>
            <a:ext cx="2974582" cy="525900"/>
          </a:xfrm>
          <a:prstGeom prst="roundRect">
            <a:avLst>
              <a:gd name="adj" fmla="val 50000"/>
            </a:avLst>
          </a:prstGeom>
          <a:solidFill>
            <a:schemeClr val="lt1"/>
          </a:solidFill>
          <a:ln w="9525" cap="flat" cmpd="sng">
            <a:solidFill>
              <a:schemeClr val="accent1"/>
            </a:solidFill>
            <a:prstDash val="solid"/>
            <a:round/>
            <a:headEnd type="none" w="sm" len="sm"/>
            <a:tailEnd type="none" w="sm" len="sm"/>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94"/>
          <p:cNvSpPr txBox="1">
            <a:spLocks noGrp="1"/>
          </p:cNvSpPr>
          <p:nvPr>
            <p:ph type="title"/>
          </p:nvPr>
        </p:nvSpPr>
        <p:spPr>
          <a:xfrm>
            <a:off x="2698590" y="761427"/>
            <a:ext cx="5868395" cy="572700"/>
          </a:xfrm>
          <a:prstGeom prst="rect">
            <a:avLst/>
          </a:prstGeom>
          <a:noFill/>
          <a:ln>
            <a:noFill/>
          </a:ln>
        </p:spPr>
        <p:txBody>
          <a:bodyPr spcFirstLastPara="1" wrap="square" lIns="91425" tIns="91425" rIns="91425" bIns="91425" anchor="t" anchorCtr="0">
            <a:noAutofit/>
          </a:bodyPr>
          <a:lstStyle/>
          <a:p>
            <a:pPr lvl="0"/>
            <a:r>
              <a:rPr lang="en-US" sz="2000" dirty="0">
                <a:solidFill>
                  <a:srgbClr val="0E1BA6"/>
                </a:solidFill>
              </a:rPr>
              <a:t>Why Do We Do It?</a:t>
            </a:r>
          </a:p>
        </p:txBody>
      </p:sp>
      <p:sp>
        <p:nvSpPr>
          <p:cNvPr id="1349" name="Google Shape;1349;p94"/>
          <p:cNvSpPr txBox="1">
            <a:spLocks noGrp="1"/>
          </p:cNvSpPr>
          <p:nvPr>
            <p:ph type="subTitle" idx="1"/>
          </p:nvPr>
        </p:nvSpPr>
        <p:spPr>
          <a:xfrm>
            <a:off x="363267" y="1349311"/>
            <a:ext cx="4479838" cy="3187041"/>
          </a:xfrm>
          <a:prstGeom prst="rect">
            <a:avLst/>
          </a:prstGeom>
          <a:noFill/>
          <a:ln>
            <a:noFill/>
          </a:ln>
        </p:spPr>
        <p:txBody>
          <a:bodyPr spcFirstLastPara="1" wrap="square" lIns="91425" tIns="91425" rIns="91425" bIns="91425" anchor="ctr" anchorCtr="0">
            <a:noAutofit/>
          </a:bodyPr>
          <a:lstStyle/>
          <a:p>
            <a:pPr marL="0" lvl="0" indent="0"/>
            <a:r>
              <a:rPr lang="en-US" sz="1600" dirty="0"/>
              <a:t>Beyond creating connections or simply establishing human solidarity, bartering allows some people to obtain items or carry out projects they couldn’t afford without exchanging goods or skills. Moreover, items that others might throw away are recovered by someone else, helping reduce waste and providing for those in need. Objects get a second life instead of being discarded, and the best part is that everyone benefits without spending a single euro! A great way to leave with a smile.</a:t>
            </a:r>
            <a:endParaRPr sz="1600" dirty="0">
              <a:solidFill>
                <a:schemeClr val="accent6"/>
              </a:solidFill>
            </a:endParaRPr>
          </a:p>
        </p:txBody>
      </p:sp>
      <p:grpSp>
        <p:nvGrpSpPr>
          <p:cNvPr id="1351" name="Google Shape;1351;p94"/>
          <p:cNvGrpSpPr/>
          <p:nvPr/>
        </p:nvGrpSpPr>
        <p:grpSpPr>
          <a:xfrm>
            <a:off x="5233385" y="1734559"/>
            <a:ext cx="2412138" cy="191913"/>
            <a:chOff x="1213361" y="575225"/>
            <a:chExt cx="5184050" cy="412450"/>
          </a:xfrm>
        </p:grpSpPr>
        <p:sp>
          <p:nvSpPr>
            <p:cNvPr id="1352" name="Google Shape;1352;p94"/>
            <p:cNvSpPr/>
            <p:nvPr/>
          </p:nvSpPr>
          <p:spPr>
            <a:xfrm>
              <a:off x="1213361" y="786800"/>
              <a:ext cx="5184050" cy="200875"/>
            </a:xfrm>
            <a:custGeom>
              <a:avLst/>
              <a:gdLst/>
              <a:ahLst/>
              <a:cxnLst/>
              <a:rect l="l" t="t" r="r" b="b"/>
              <a:pathLst>
                <a:path w="207362" h="8035" extrusionOk="0">
                  <a:moveTo>
                    <a:pt x="4007" y="0"/>
                  </a:moveTo>
                  <a:cubicBezTo>
                    <a:pt x="1799" y="0"/>
                    <a:pt x="1" y="1798"/>
                    <a:pt x="1" y="4008"/>
                  </a:cubicBezTo>
                  <a:cubicBezTo>
                    <a:pt x="1" y="6236"/>
                    <a:pt x="1799" y="8034"/>
                    <a:pt x="4007" y="8034"/>
                  </a:cubicBezTo>
                  <a:lnTo>
                    <a:pt x="203335" y="8034"/>
                  </a:lnTo>
                  <a:cubicBezTo>
                    <a:pt x="205563" y="8034"/>
                    <a:pt x="207361" y="6236"/>
                    <a:pt x="207361" y="4008"/>
                  </a:cubicBezTo>
                  <a:cubicBezTo>
                    <a:pt x="207361" y="1798"/>
                    <a:pt x="205563" y="0"/>
                    <a:pt x="203335" y="0"/>
                  </a:cubicBezTo>
                  <a:close/>
                </a:path>
              </a:pathLst>
            </a:custGeom>
            <a:solidFill>
              <a:schemeClr val="accent1"/>
            </a:solidFill>
            <a:ln>
              <a:noFill/>
            </a:ln>
            <a:effectLst>
              <a:outerShdw blurRad="57150" dist="19050" dir="5400000" algn="bl" rotWithShape="0">
                <a:schemeClr val="dk1">
                  <a:alpha val="13725"/>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94"/>
            <p:cNvSpPr/>
            <p:nvPr/>
          </p:nvSpPr>
          <p:spPr>
            <a:xfrm>
              <a:off x="1481225" y="575225"/>
              <a:ext cx="91425" cy="91375"/>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2"/>
            </a:solidFill>
            <a:ln>
              <a:noFill/>
            </a:ln>
            <a:effectLst>
              <a:outerShdw blurRad="57150" dist="19050" dir="5400000" algn="bl" rotWithShape="0">
                <a:schemeClr val="dk1">
                  <a:alpha val="13725"/>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94"/>
            <p:cNvSpPr/>
            <p:nvPr/>
          </p:nvSpPr>
          <p:spPr>
            <a:xfrm>
              <a:off x="1663500" y="575225"/>
              <a:ext cx="91400" cy="91375"/>
            </a:xfrm>
            <a:custGeom>
              <a:avLst/>
              <a:gdLst/>
              <a:ahLst/>
              <a:cxnLst/>
              <a:rect l="l" t="t" r="r" b="b"/>
              <a:pathLst>
                <a:path w="3656" h="3655" extrusionOk="0">
                  <a:moveTo>
                    <a:pt x="1838" y="1"/>
                  </a:moveTo>
                  <a:cubicBezTo>
                    <a:pt x="822" y="1"/>
                    <a:pt x="1" y="822"/>
                    <a:pt x="1" y="1838"/>
                  </a:cubicBezTo>
                  <a:cubicBezTo>
                    <a:pt x="1" y="2834"/>
                    <a:pt x="822" y="3655"/>
                    <a:pt x="1838" y="3655"/>
                  </a:cubicBezTo>
                  <a:cubicBezTo>
                    <a:pt x="2834" y="3655"/>
                    <a:pt x="3655" y="2834"/>
                    <a:pt x="3655" y="1838"/>
                  </a:cubicBezTo>
                  <a:cubicBezTo>
                    <a:pt x="3655" y="822"/>
                    <a:pt x="2834" y="1"/>
                    <a:pt x="1838" y="1"/>
                  </a:cubicBezTo>
                  <a:close/>
                </a:path>
              </a:pathLst>
            </a:custGeom>
            <a:solidFill>
              <a:schemeClr val="accent4"/>
            </a:solidFill>
            <a:ln>
              <a:noFill/>
            </a:ln>
            <a:effectLst>
              <a:outerShdw blurRad="57150" dist="19050" dir="5400000" algn="bl" rotWithShape="0">
                <a:schemeClr val="dk1">
                  <a:alpha val="13725"/>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94"/>
            <p:cNvSpPr/>
            <p:nvPr/>
          </p:nvSpPr>
          <p:spPr>
            <a:xfrm>
              <a:off x="1323786" y="858650"/>
              <a:ext cx="2208200" cy="57175"/>
            </a:xfrm>
            <a:custGeom>
              <a:avLst/>
              <a:gdLst/>
              <a:ahLst/>
              <a:cxnLst/>
              <a:rect l="l" t="t" r="r" b="b"/>
              <a:pathLst>
                <a:path w="88328" h="2287" extrusionOk="0">
                  <a:moveTo>
                    <a:pt x="1153" y="0"/>
                  </a:moveTo>
                  <a:cubicBezTo>
                    <a:pt x="509" y="0"/>
                    <a:pt x="1" y="508"/>
                    <a:pt x="1" y="1134"/>
                  </a:cubicBezTo>
                  <a:cubicBezTo>
                    <a:pt x="1" y="1778"/>
                    <a:pt x="509" y="2286"/>
                    <a:pt x="1153" y="2286"/>
                  </a:cubicBezTo>
                  <a:lnTo>
                    <a:pt x="87175" y="2286"/>
                  </a:lnTo>
                  <a:cubicBezTo>
                    <a:pt x="87819" y="2286"/>
                    <a:pt x="88328" y="1778"/>
                    <a:pt x="88328" y="1134"/>
                  </a:cubicBezTo>
                  <a:cubicBezTo>
                    <a:pt x="88328" y="508"/>
                    <a:pt x="87819" y="0"/>
                    <a:pt x="87175" y="0"/>
                  </a:cubicBezTo>
                  <a:close/>
                </a:path>
              </a:pathLst>
            </a:custGeom>
            <a:solidFill>
              <a:schemeClr val="accent6"/>
            </a:solidFill>
            <a:ln>
              <a:noFill/>
            </a:ln>
            <a:effectLst>
              <a:outerShdw blurRad="57150" dist="19050" dir="5400000" algn="bl" rotWithShape="0">
                <a:schemeClr val="dk1">
                  <a:alpha val="13725"/>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94"/>
            <p:cNvSpPr/>
            <p:nvPr/>
          </p:nvSpPr>
          <p:spPr>
            <a:xfrm>
              <a:off x="3676611" y="858650"/>
              <a:ext cx="927000" cy="57175"/>
            </a:xfrm>
            <a:custGeom>
              <a:avLst/>
              <a:gdLst/>
              <a:ahLst/>
              <a:cxnLst/>
              <a:rect l="l" t="t" r="r" b="b"/>
              <a:pathLst>
                <a:path w="37080" h="2287" extrusionOk="0">
                  <a:moveTo>
                    <a:pt x="1154" y="0"/>
                  </a:moveTo>
                  <a:cubicBezTo>
                    <a:pt x="529" y="0"/>
                    <a:pt x="0" y="508"/>
                    <a:pt x="0" y="1134"/>
                  </a:cubicBezTo>
                  <a:cubicBezTo>
                    <a:pt x="0" y="1778"/>
                    <a:pt x="529" y="2286"/>
                    <a:pt x="1154" y="2286"/>
                  </a:cubicBezTo>
                  <a:lnTo>
                    <a:pt x="35925" y="2286"/>
                  </a:lnTo>
                  <a:cubicBezTo>
                    <a:pt x="36551" y="2286"/>
                    <a:pt x="37079" y="1778"/>
                    <a:pt x="37079" y="1134"/>
                  </a:cubicBezTo>
                  <a:cubicBezTo>
                    <a:pt x="37079" y="508"/>
                    <a:pt x="36551" y="0"/>
                    <a:pt x="35925" y="0"/>
                  </a:cubicBezTo>
                  <a:close/>
                </a:path>
              </a:pathLst>
            </a:custGeom>
            <a:solidFill>
              <a:schemeClr val="accent6"/>
            </a:solidFill>
            <a:ln>
              <a:noFill/>
            </a:ln>
            <a:effectLst>
              <a:outerShdw blurRad="57150" dist="19050" dir="5400000" algn="bl" rotWithShape="0">
                <a:schemeClr val="dk1">
                  <a:alpha val="13725"/>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57" name="Google Shape;1357;p94"/>
          <p:cNvSpPr/>
          <p:nvPr/>
        </p:nvSpPr>
        <p:spPr>
          <a:xfrm flipH="1">
            <a:off x="5132507" y="1721208"/>
            <a:ext cx="100878" cy="45719"/>
          </a:xfrm>
          <a:custGeom>
            <a:avLst/>
            <a:gdLst/>
            <a:ahLst/>
            <a:cxnLst/>
            <a:rect l="l" t="t" r="r" b="b"/>
            <a:pathLst>
              <a:path w="3657" h="3655" extrusionOk="0">
                <a:moveTo>
                  <a:pt x="1838" y="1"/>
                </a:moveTo>
                <a:cubicBezTo>
                  <a:pt x="821" y="1"/>
                  <a:pt x="0" y="822"/>
                  <a:pt x="0" y="1838"/>
                </a:cubicBezTo>
                <a:cubicBezTo>
                  <a:pt x="0" y="2834"/>
                  <a:pt x="821" y="3655"/>
                  <a:pt x="1838" y="3655"/>
                </a:cubicBezTo>
                <a:cubicBezTo>
                  <a:pt x="2835" y="3655"/>
                  <a:pt x="3656" y="2834"/>
                  <a:pt x="3656" y="1838"/>
                </a:cubicBezTo>
                <a:cubicBezTo>
                  <a:pt x="3656" y="822"/>
                  <a:pt x="2835" y="1"/>
                  <a:pt x="1838" y="1"/>
                </a:cubicBezTo>
                <a:close/>
              </a:path>
            </a:pathLst>
          </a:custGeom>
          <a:solidFill>
            <a:schemeClr val="accent3"/>
          </a:solidFill>
          <a:ln>
            <a:noFill/>
          </a:ln>
          <a:effectLst>
            <a:outerShdw blurRad="57150" dist="19050" dir="5400000" algn="bl" rotWithShape="0">
              <a:schemeClr val="dk1">
                <a:alpha val="13725"/>
              </a:schemeClr>
            </a:outerShdw>
            <a:reflection stA="5000" endPos="12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59" name="Google Shape;1359;p94"/>
          <p:cNvGrpSpPr/>
          <p:nvPr/>
        </p:nvGrpSpPr>
        <p:grpSpPr>
          <a:xfrm>
            <a:off x="7451105" y="1548520"/>
            <a:ext cx="627083" cy="436814"/>
            <a:chOff x="5779976" y="1418876"/>
            <a:chExt cx="421200" cy="293400"/>
          </a:xfrm>
        </p:grpSpPr>
        <p:sp>
          <p:nvSpPr>
            <p:cNvPr id="1360" name="Google Shape;1360;p94"/>
            <p:cNvSpPr/>
            <p:nvPr/>
          </p:nvSpPr>
          <p:spPr>
            <a:xfrm>
              <a:off x="5779976" y="1418876"/>
              <a:ext cx="421200" cy="293400"/>
            </a:xfrm>
            <a:prstGeom prst="wedgeRoundRectCallout">
              <a:avLst>
                <a:gd name="adj1" fmla="val -17374"/>
                <a:gd name="adj2" fmla="val 73101"/>
                <a:gd name="adj3" fmla="val 0"/>
              </a:avLst>
            </a:prstGeom>
            <a:solidFill>
              <a:schemeClr val="accent4"/>
            </a:solidFill>
            <a:ln>
              <a:noFill/>
            </a:ln>
            <a:effectLst>
              <a:outerShdw blurRad="57150" dist="19050" dir="5400000" algn="bl" rotWithShape="0">
                <a:schemeClr val="dk1">
                  <a:alpha val="3098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94"/>
            <p:cNvSpPr/>
            <p:nvPr/>
          </p:nvSpPr>
          <p:spPr>
            <a:xfrm>
              <a:off x="5908478" y="1501513"/>
              <a:ext cx="157557" cy="139114"/>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a:effectLst>
              <a:outerShdw blurRad="57150" dist="19050" dir="5400000" algn="bl" rotWithShape="0">
                <a:schemeClr val="dk1">
                  <a:alpha val="37647"/>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362" name="Google Shape;1362;p94"/>
          <p:cNvGrpSpPr/>
          <p:nvPr/>
        </p:nvGrpSpPr>
        <p:grpSpPr>
          <a:xfrm rot="2700000">
            <a:off x="8058429" y="1357108"/>
            <a:ext cx="564891" cy="178747"/>
            <a:chOff x="6872640" y="3355362"/>
            <a:chExt cx="564897" cy="178749"/>
          </a:xfrm>
        </p:grpSpPr>
        <p:sp>
          <p:nvSpPr>
            <p:cNvPr id="1363" name="Google Shape;1363;p94"/>
            <p:cNvSpPr/>
            <p:nvPr/>
          </p:nvSpPr>
          <p:spPr>
            <a:xfrm>
              <a:off x="7337337" y="3355362"/>
              <a:ext cx="100200" cy="1002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7647"/>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94"/>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7647"/>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336" y="1466578"/>
            <a:ext cx="3033655" cy="30336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95"/>
          <p:cNvSpPr txBox="1">
            <a:spLocks noGrp="1"/>
          </p:cNvSpPr>
          <p:nvPr>
            <p:ph type="title"/>
          </p:nvPr>
        </p:nvSpPr>
        <p:spPr>
          <a:xfrm>
            <a:off x="4586802" y="2350187"/>
            <a:ext cx="3996366" cy="572700"/>
          </a:xfrm>
          <a:prstGeom prst="rect">
            <a:avLst/>
          </a:prstGeom>
          <a:noFill/>
          <a:ln>
            <a:noFill/>
          </a:ln>
        </p:spPr>
        <p:txBody>
          <a:bodyPr spcFirstLastPara="1" wrap="square" lIns="91425" tIns="91425" rIns="91425" bIns="91425" anchor="t" anchorCtr="0">
            <a:noAutofit/>
          </a:bodyPr>
          <a:lstStyle/>
          <a:p>
            <a:pPr lvl="0"/>
            <a:r>
              <a:rPr lang="en-US" sz="3200" dirty="0"/>
              <a:t>Competitor Sites</a:t>
            </a:r>
            <a:endParaRPr lang="en-US" sz="3200" dirty="0"/>
          </a:p>
        </p:txBody>
      </p:sp>
      <p:grpSp>
        <p:nvGrpSpPr>
          <p:cNvPr id="1370" name="Google Shape;1370;p95"/>
          <p:cNvGrpSpPr/>
          <p:nvPr/>
        </p:nvGrpSpPr>
        <p:grpSpPr>
          <a:xfrm>
            <a:off x="551813" y="1681830"/>
            <a:ext cx="3720296" cy="2748442"/>
            <a:chOff x="775177" y="1521287"/>
            <a:chExt cx="3720296" cy="2748442"/>
          </a:xfrm>
        </p:grpSpPr>
        <p:sp>
          <p:nvSpPr>
            <p:cNvPr id="1371" name="Google Shape;1371;p95"/>
            <p:cNvSpPr/>
            <p:nvPr/>
          </p:nvSpPr>
          <p:spPr>
            <a:xfrm>
              <a:off x="1883717" y="3683356"/>
              <a:ext cx="572738" cy="572738"/>
            </a:xfrm>
            <a:custGeom>
              <a:avLst/>
              <a:gdLst/>
              <a:ahLst/>
              <a:cxnLst/>
              <a:rect l="l" t="t" r="r" b="b"/>
              <a:pathLst>
                <a:path w="53179" h="53179" extrusionOk="0">
                  <a:moveTo>
                    <a:pt x="26589" y="0"/>
                  </a:moveTo>
                  <a:cubicBezTo>
                    <a:pt x="11935" y="0"/>
                    <a:pt x="0" y="11934"/>
                    <a:pt x="0" y="26589"/>
                  </a:cubicBezTo>
                  <a:cubicBezTo>
                    <a:pt x="0" y="41243"/>
                    <a:pt x="11935" y="53178"/>
                    <a:pt x="26589" y="53178"/>
                  </a:cubicBezTo>
                  <a:cubicBezTo>
                    <a:pt x="41260" y="53178"/>
                    <a:pt x="53178" y="41243"/>
                    <a:pt x="53178" y="26589"/>
                  </a:cubicBezTo>
                  <a:cubicBezTo>
                    <a:pt x="53178" y="11934"/>
                    <a:pt x="41260" y="0"/>
                    <a:pt x="26589" y="0"/>
                  </a:cubicBezTo>
                  <a:close/>
                </a:path>
              </a:pathLst>
            </a:custGeom>
            <a:solidFill>
              <a:schemeClr val="accent4"/>
            </a:solidFill>
            <a:ln>
              <a:noFill/>
            </a:ln>
            <a:effectLst>
              <a:outerShdw blurRad="57150" dist="19050" dir="5400000" algn="bl" rotWithShape="0">
                <a:schemeClr val="dk1">
                  <a:alpha val="16862"/>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95"/>
            <p:cNvSpPr/>
            <p:nvPr/>
          </p:nvSpPr>
          <p:spPr>
            <a:xfrm>
              <a:off x="1396417" y="1521287"/>
              <a:ext cx="3099056" cy="1997739"/>
            </a:xfrm>
            <a:custGeom>
              <a:avLst/>
              <a:gdLst/>
              <a:ahLst/>
              <a:cxnLst/>
              <a:rect l="l" t="t" r="r" b="b"/>
              <a:pathLst>
                <a:path w="208165" h="134189" extrusionOk="0">
                  <a:moveTo>
                    <a:pt x="4416" y="1"/>
                  </a:moveTo>
                  <a:cubicBezTo>
                    <a:pt x="1982" y="1"/>
                    <a:pt x="1" y="1964"/>
                    <a:pt x="1" y="4399"/>
                  </a:cubicBezTo>
                  <a:lnTo>
                    <a:pt x="1" y="129790"/>
                  </a:lnTo>
                  <a:cubicBezTo>
                    <a:pt x="1" y="132224"/>
                    <a:pt x="1982" y="134188"/>
                    <a:pt x="4416" y="134188"/>
                  </a:cubicBezTo>
                  <a:lnTo>
                    <a:pt x="203766" y="134188"/>
                  </a:lnTo>
                  <a:cubicBezTo>
                    <a:pt x="206200" y="134188"/>
                    <a:pt x="208164" y="132224"/>
                    <a:pt x="208164" y="129790"/>
                  </a:cubicBezTo>
                  <a:lnTo>
                    <a:pt x="208164" y="4399"/>
                  </a:lnTo>
                  <a:cubicBezTo>
                    <a:pt x="208164" y="1964"/>
                    <a:pt x="206200" y="1"/>
                    <a:pt x="203766" y="1"/>
                  </a:cubicBezTo>
                  <a:close/>
                </a:path>
              </a:pathLst>
            </a:custGeom>
            <a:solidFill>
              <a:schemeClr val="accent6"/>
            </a:solidFill>
            <a:ln>
              <a:noFill/>
            </a:ln>
            <a:effectLst>
              <a:outerShdw blurRad="57150" dist="19050" dir="5400000" algn="bl" rotWithShape="0">
                <a:schemeClr val="dk1">
                  <a:alpha val="16862"/>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95"/>
            <p:cNvSpPr/>
            <p:nvPr/>
          </p:nvSpPr>
          <p:spPr>
            <a:xfrm>
              <a:off x="1553868" y="1979852"/>
              <a:ext cx="998371" cy="1381977"/>
            </a:xfrm>
            <a:custGeom>
              <a:avLst/>
              <a:gdLst/>
              <a:ahLst/>
              <a:cxnLst/>
              <a:rect l="l" t="t" r="r" b="b"/>
              <a:pathLst>
                <a:path w="67061" h="92828" extrusionOk="0">
                  <a:moveTo>
                    <a:pt x="1746" y="1"/>
                  </a:moveTo>
                  <a:cubicBezTo>
                    <a:pt x="790" y="1"/>
                    <a:pt x="0" y="790"/>
                    <a:pt x="0" y="1764"/>
                  </a:cubicBezTo>
                  <a:lnTo>
                    <a:pt x="0" y="91065"/>
                  </a:lnTo>
                  <a:cubicBezTo>
                    <a:pt x="0" y="92039"/>
                    <a:pt x="790" y="92827"/>
                    <a:pt x="1746" y="92827"/>
                  </a:cubicBezTo>
                  <a:lnTo>
                    <a:pt x="65315" y="92827"/>
                  </a:lnTo>
                  <a:cubicBezTo>
                    <a:pt x="66271" y="92827"/>
                    <a:pt x="67061" y="92039"/>
                    <a:pt x="67061" y="91065"/>
                  </a:cubicBezTo>
                  <a:lnTo>
                    <a:pt x="67061" y="1764"/>
                  </a:lnTo>
                  <a:cubicBezTo>
                    <a:pt x="67061" y="790"/>
                    <a:pt x="66271" y="1"/>
                    <a:pt x="65315" y="1"/>
                  </a:cubicBezTo>
                  <a:close/>
                </a:path>
              </a:pathLst>
            </a:custGeom>
            <a:solidFill>
              <a:srgbClr val="FFFFFF"/>
            </a:solidFill>
            <a:ln>
              <a:noFill/>
            </a:ln>
            <a:effectLst>
              <a:outerShdw blurRad="57150" dist="19050" dir="5400000" algn="bl" rotWithShape="0">
                <a:schemeClr val="dk1">
                  <a:alpha val="16862"/>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95"/>
            <p:cNvSpPr/>
            <p:nvPr/>
          </p:nvSpPr>
          <p:spPr>
            <a:xfrm>
              <a:off x="1566850" y="1993102"/>
              <a:ext cx="972392" cy="1355730"/>
            </a:xfrm>
            <a:custGeom>
              <a:avLst/>
              <a:gdLst/>
              <a:ahLst/>
              <a:cxnLst/>
              <a:rect l="l" t="t" r="r" b="b"/>
              <a:pathLst>
                <a:path w="65316" h="91065" extrusionOk="0">
                  <a:moveTo>
                    <a:pt x="874" y="1"/>
                  </a:moveTo>
                  <a:cubicBezTo>
                    <a:pt x="404" y="1"/>
                    <a:pt x="1" y="386"/>
                    <a:pt x="1" y="874"/>
                  </a:cubicBezTo>
                  <a:lnTo>
                    <a:pt x="1" y="90175"/>
                  </a:lnTo>
                  <a:cubicBezTo>
                    <a:pt x="1" y="90662"/>
                    <a:pt x="404" y="91064"/>
                    <a:pt x="874" y="91064"/>
                  </a:cubicBezTo>
                  <a:lnTo>
                    <a:pt x="64443" y="91064"/>
                  </a:lnTo>
                  <a:cubicBezTo>
                    <a:pt x="64913" y="91064"/>
                    <a:pt x="65316" y="90662"/>
                    <a:pt x="65316" y="90175"/>
                  </a:cubicBezTo>
                  <a:lnTo>
                    <a:pt x="65316" y="874"/>
                  </a:lnTo>
                  <a:cubicBezTo>
                    <a:pt x="65316" y="386"/>
                    <a:pt x="64913" y="1"/>
                    <a:pt x="64443" y="1"/>
                  </a:cubicBezTo>
                  <a:close/>
                </a:path>
              </a:pathLst>
            </a:custGeom>
            <a:solidFill>
              <a:schemeClr val="accent2"/>
            </a:solidFill>
            <a:ln>
              <a:noFill/>
            </a:ln>
            <a:effectLst>
              <a:outerShdw blurRad="57150" dist="19050" dir="5400000" algn="bl" rotWithShape="0">
                <a:schemeClr val="dk1">
                  <a:alpha val="16862"/>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95"/>
            <p:cNvSpPr/>
            <p:nvPr/>
          </p:nvSpPr>
          <p:spPr>
            <a:xfrm>
              <a:off x="1566850" y="2519643"/>
              <a:ext cx="972392" cy="829189"/>
            </a:xfrm>
            <a:custGeom>
              <a:avLst/>
              <a:gdLst/>
              <a:ahLst/>
              <a:cxnLst/>
              <a:rect l="l" t="t" r="r" b="b"/>
              <a:pathLst>
                <a:path w="65316" h="55697" extrusionOk="0">
                  <a:moveTo>
                    <a:pt x="18013" y="0"/>
                  </a:moveTo>
                  <a:lnTo>
                    <a:pt x="1" y="26842"/>
                  </a:lnTo>
                  <a:lnTo>
                    <a:pt x="1" y="54807"/>
                  </a:lnTo>
                  <a:cubicBezTo>
                    <a:pt x="1" y="55294"/>
                    <a:pt x="404" y="55696"/>
                    <a:pt x="874" y="55696"/>
                  </a:cubicBezTo>
                  <a:lnTo>
                    <a:pt x="64443" y="55696"/>
                  </a:lnTo>
                  <a:cubicBezTo>
                    <a:pt x="64913" y="55696"/>
                    <a:pt x="65316" y="55294"/>
                    <a:pt x="65316" y="54807"/>
                  </a:cubicBezTo>
                  <a:lnTo>
                    <a:pt x="65316" y="37014"/>
                  </a:lnTo>
                  <a:lnTo>
                    <a:pt x="55378" y="22192"/>
                  </a:lnTo>
                  <a:lnTo>
                    <a:pt x="44148" y="38961"/>
                  </a:lnTo>
                  <a:lnTo>
                    <a:pt x="43174" y="37518"/>
                  </a:lnTo>
                  <a:lnTo>
                    <a:pt x="18013" y="0"/>
                  </a:lnTo>
                  <a:close/>
                </a:path>
              </a:pathLst>
            </a:custGeom>
            <a:solidFill>
              <a:schemeClr val="dk1"/>
            </a:solidFill>
            <a:ln>
              <a:noFill/>
            </a:ln>
            <a:effectLst>
              <a:outerShdw blurRad="57150" dist="19050" dir="5400000" algn="bl" rotWithShape="0">
                <a:schemeClr val="dk1">
                  <a:alpha val="16862"/>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95"/>
            <p:cNvSpPr/>
            <p:nvPr/>
          </p:nvSpPr>
          <p:spPr>
            <a:xfrm>
              <a:off x="1553868" y="1713723"/>
              <a:ext cx="2797406" cy="132454"/>
            </a:xfrm>
            <a:custGeom>
              <a:avLst/>
              <a:gdLst/>
              <a:ahLst/>
              <a:cxnLst/>
              <a:rect l="l" t="t" r="r" b="b"/>
              <a:pathLst>
                <a:path w="187903" h="8897" extrusionOk="0">
                  <a:moveTo>
                    <a:pt x="1746" y="0"/>
                  </a:moveTo>
                  <a:cubicBezTo>
                    <a:pt x="790" y="0"/>
                    <a:pt x="0" y="788"/>
                    <a:pt x="0" y="1762"/>
                  </a:cubicBezTo>
                  <a:lnTo>
                    <a:pt x="0" y="7134"/>
                  </a:lnTo>
                  <a:cubicBezTo>
                    <a:pt x="0" y="8107"/>
                    <a:pt x="790" y="8897"/>
                    <a:pt x="1746" y="8897"/>
                  </a:cubicBezTo>
                  <a:lnTo>
                    <a:pt x="186140" y="8897"/>
                  </a:lnTo>
                  <a:cubicBezTo>
                    <a:pt x="187114" y="8897"/>
                    <a:pt x="187902" y="8107"/>
                    <a:pt x="187902" y="7134"/>
                  </a:cubicBezTo>
                  <a:lnTo>
                    <a:pt x="187902" y="1762"/>
                  </a:lnTo>
                  <a:cubicBezTo>
                    <a:pt x="187902" y="788"/>
                    <a:pt x="187114" y="0"/>
                    <a:pt x="186140" y="0"/>
                  </a:cubicBezTo>
                  <a:close/>
                </a:path>
              </a:pathLst>
            </a:custGeom>
            <a:solidFill>
              <a:schemeClr val="accent1"/>
            </a:solidFill>
            <a:ln>
              <a:noFill/>
            </a:ln>
            <a:effectLst>
              <a:outerShdw blurRad="57150" dist="19050" dir="5400000" algn="bl" rotWithShape="0">
                <a:schemeClr val="dk1">
                  <a:alpha val="16862"/>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95"/>
            <p:cNvSpPr/>
            <p:nvPr/>
          </p:nvSpPr>
          <p:spPr>
            <a:xfrm>
              <a:off x="1635823" y="1760202"/>
              <a:ext cx="1064352" cy="39497"/>
            </a:xfrm>
            <a:custGeom>
              <a:avLst/>
              <a:gdLst/>
              <a:ahLst/>
              <a:cxnLst/>
              <a:rect l="l" t="t" r="r" b="b"/>
              <a:pathLst>
                <a:path w="71493" h="2653" extrusionOk="0">
                  <a:moveTo>
                    <a:pt x="1310" y="0"/>
                  </a:moveTo>
                  <a:cubicBezTo>
                    <a:pt x="589" y="0"/>
                    <a:pt x="1" y="605"/>
                    <a:pt x="1" y="1326"/>
                  </a:cubicBezTo>
                  <a:cubicBezTo>
                    <a:pt x="1" y="2064"/>
                    <a:pt x="589" y="2653"/>
                    <a:pt x="1310" y="2653"/>
                  </a:cubicBezTo>
                  <a:lnTo>
                    <a:pt x="70184" y="2653"/>
                  </a:lnTo>
                  <a:cubicBezTo>
                    <a:pt x="70905" y="2653"/>
                    <a:pt x="71493" y="2064"/>
                    <a:pt x="71493" y="1326"/>
                  </a:cubicBezTo>
                  <a:cubicBezTo>
                    <a:pt x="71493" y="605"/>
                    <a:pt x="70905" y="0"/>
                    <a:pt x="70184" y="0"/>
                  </a:cubicBezTo>
                  <a:close/>
                </a:path>
              </a:pathLst>
            </a:custGeom>
            <a:solidFill>
              <a:schemeClr val="accent6"/>
            </a:solidFill>
            <a:ln>
              <a:noFill/>
            </a:ln>
            <a:effectLst>
              <a:outerShdw blurRad="57150" dist="19050" dir="5400000" algn="bl" rotWithShape="0">
                <a:schemeClr val="dk1">
                  <a:alpha val="16862"/>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95"/>
            <p:cNvSpPr/>
            <p:nvPr/>
          </p:nvSpPr>
          <p:spPr>
            <a:xfrm>
              <a:off x="2809360" y="1760202"/>
              <a:ext cx="458595" cy="39497"/>
            </a:xfrm>
            <a:custGeom>
              <a:avLst/>
              <a:gdLst/>
              <a:ahLst/>
              <a:cxnLst/>
              <a:rect l="l" t="t" r="r" b="b"/>
              <a:pathLst>
                <a:path w="30804" h="2653" extrusionOk="0">
                  <a:moveTo>
                    <a:pt x="1327" y="0"/>
                  </a:moveTo>
                  <a:cubicBezTo>
                    <a:pt x="605" y="0"/>
                    <a:pt x="1" y="605"/>
                    <a:pt x="1" y="1326"/>
                  </a:cubicBezTo>
                  <a:cubicBezTo>
                    <a:pt x="1" y="2064"/>
                    <a:pt x="605" y="2653"/>
                    <a:pt x="1327" y="2653"/>
                  </a:cubicBezTo>
                  <a:lnTo>
                    <a:pt x="29477" y="2653"/>
                  </a:lnTo>
                  <a:cubicBezTo>
                    <a:pt x="30215" y="2653"/>
                    <a:pt x="30804" y="2064"/>
                    <a:pt x="30804" y="1326"/>
                  </a:cubicBezTo>
                  <a:cubicBezTo>
                    <a:pt x="30804" y="605"/>
                    <a:pt x="30215" y="0"/>
                    <a:pt x="29477" y="0"/>
                  </a:cubicBezTo>
                  <a:close/>
                </a:path>
              </a:pathLst>
            </a:custGeom>
            <a:solidFill>
              <a:schemeClr val="accent6"/>
            </a:solidFill>
            <a:ln>
              <a:noFill/>
            </a:ln>
            <a:effectLst>
              <a:outerShdw blurRad="57150" dist="19050" dir="5400000" algn="bl" rotWithShape="0">
                <a:schemeClr val="dk1">
                  <a:alpha val="16862"/>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95"/>
            <p:cNvSpPr/>
            <p:nvPr/>
          </p:nvSpPr>
          <p:spPr>
            <a:xfrm>
              <a:off x="775177" y="1606057"/>
              <a:ext cx="412845" cy="137159"/>
            </a:xfrm>
            <a:custGeom>
              <a:avLst/>
              <a:gdLst/>
              <a:ahLst/>
              <a:cxnLst/>
              <a:rect l="l" t="t" r="r" b="b"/>
              <a:pathLst>
                <a:path w="27731" h="9213" extrusionOk="0">
                  <a:moveTo>
                    <a:pt x="17852" y="0"/>
                  </a:moveTo>
                  <a:cubicBezTo>
                    <a:pt x="15721" y="0"/>
                    <a:pt x="13587" y="678"/>
                    <a:pt x="12086" y="1877"/>
                  </a:cubicBezTo>
                  <a:cubicBezTo>
                    <a:pt x="10727" y="2951"/>
                    <a:pt x="9367" y="4764"/>
                    <a:pt x="8880" y="6644"/>
                  </a:cubicBezTo>
                  <a:cubicBezTo>
                    <a:pt x="7885" y="5842"/>
                    <a:pt x="6591" y="5407"/>
                    <a:pt x="5303" y="5407"/>
                  </a:cubicBezTo>
                  <a:cubicBezTo>
                    <a:pt x="4787" y="5407"/>
                    <a:pt x="4272" y="5477"/>
                    <a:pt x="3778" y="5621"/>
                  </a:cubicBezTo>
                  <a:cubicBezTo>
                    <a:pt x="2048" y="6124"/>
                    <a:pt x="588" y="7501"/>
                    <a:pt x="0" y="9213"/>
                  </a:cubicBezTo>
                  <a:lnTo>
                    <a:pt x="27730" y="9112"/>
                  </a:lnTo>
                  <a:cubicBezTo>
                    <a:pt x="27244" y="5688"/>
                    <a:pt x="25213" y="2884"/>
                    <a:pt x="22225" y="1122"/>
                  </a:cubicBezTo>
                  <a:cubicBezTo>
                    <a:pt x="20929" y="354"/>
                    <a:pt x="19391" y="0"/>
                    <a:pt x="17852" y="0"/>
                  </a:cubicBezTo>
                  <a:close/>
                </a:path>
              </a:pathLst>
            </a:custGeom>
            <a:solidFill>
              <a:schemeClr val="dk2"/>
            </a:solidFill>
            <a:ln>
              <a:noFill/>
            </a:ln>
            <a:effectLst>
              <a:outerShdw blurRad="57150" dist="19050" dir="5400000" algn="bl" rotWithShape="0">
                <a:schemeClr val="dk1">
                  <a:alpha val="16862"/>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95"/>
            <p:cNvSpPr/>
            <p:nvPr/>
          </p:nvSpPr>
          <p:spPr>
            <a:xfrm>
              <a:off x="956864" y="1610434"/>
              <a:ext cx="214663" cy="117835"/>
            </a:xfrm>
            <a:custGeom>
              <a:avLst/>
              <a:gdLst/>
              <a:ahLst/>
              <a:cxnLst/>
              <a:rect l="l" t="t" r="r" b="b"/>
              <a:pathLst>
                <a:path w="14419" h="7915" extrusionOk="0">
                  <a:moveTo>
                    <a:pt x="5350" y="1"/>
                  </a:moveTo>
                  <a:cubicBezTo>
                    <a:pt x="4889" y="1"/>
                    <a:pt x="4425" y="35"/>
                    <a:pt x="3962" y="106"/>
                  </a:cubicBezTo>
                  <a:cubicBezTo>
                    <a:pt x="2836" y="291"/>
                    <a:pt x="1728" y="761"/>
                    <a:pt x="990" y="1634"/>
                  </a:cubicBezTo>
                  <a:cubicBezTo>
                    <a:pt x="269" y="2507"/>
                    <a:pt x="0" y="3816"/>
                    <a:pt x="553" y="4806"/>
                  </a:cubicBezTo>
                  <a:cubicBezTo>
                    <a:pt x="990" y="5611"/>
                    <a:pt x="1847" y="6081"/>
                    <a:pt x="2686" y="6451"/>
                  </a:cubicBezTo>
                  <a:cubicBezTo>
                    <a:pt x="4897" y="7410"/>
                    <a:pt x="7319" y="7915"/>
                    <a:pt x="9743" y="7915"/>
                  </a:cubicBezTo>
                  <a:cubicBezTo>
                    <a:pt x="10374" y="7915"/>
                    <a:pt x="11005" y="7880"/>
                    <a:pt x="11632" y="7811"/>
                  </a:cubicBezTo>
                  <a:cubicBezTo>
                    <a:pt x="12153" y="7744"/>
                    <a:pt x="12690" y="7659"/>
                    <a:pt x="13160" y="7424"/>
                  </a:cubicBezTo>
                  <a:cubicBezTo>
                    <a:pt x="13646" y="7207"/>
                    <a:pt x="14067" y="6804"/>
                    <a:pt x="14201" y="6300"/>
                  </a:cubicBezTo>
                  <a:cubicBezTo>
                    <a:pt x="14419" y="5511"/>
                    <a:pt x="13982" y="4705"/>
                    <a:pt x="13479" y="4085"/>
                  </a:cubicBezTo>
                  <a:cubicBezTo>
                    <a:pt x="11532" y="1596"/>
                    <a:pt x="8499" y="1"/>
                    <a:pt x="5350" y="1"/>
                  </a:cubicBezTo>
                  <a:close/>
                </a:path>
              </a:pathLst>
            </a:custGeom>
            <a:solidFill>
              <a:schemeClr val="accent2"/>
            </a:solidFill>
            <a:ln>
              <a:noFill/>
            </a:ln>
            <a:effectLst>
              <a:outerShdw blurRad="57150" dist="19050" dir="5400000" algn="bl" rotWithShape="0">
                <a:schemeClr val="dk1">
                  <a:alpha val="16862"/>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95"/>
            <p:cNvSpPr/>
            <p:nvPr/>
          </p:nvSpPr>
          <p:spPr>
            <a:xfrm>
              <a:off x="813661" y="1689516"/>
              <a:ext cx="66741" cy="38574"/>
            </a:xfrm>
            <a:custGeom>
              <a:avLst/>
              <a:gdLst/>
              <a:ahLst/>
              <a:cxnLst/>
              <a:rect l="l" t="t" r="r" b="b"/>
              <a:pathLst>
                <a:path w="4483" h="2591" extrusionOk="0">
                  <a:moveTo>
                    <a:pt x="2237" y="1"/>
                  </a:moveTo>
                  <a:cubicBezTo>
                    <a:pt x="1529" y="1"/>
                    <a:pt x="520" y="85"/>
                    <a:pt x="219" y="518"/>
                  </a:cubicBezTo>
                  <a:cubicBezTo>
                    <a:pt x="0" y="854"/>
                    <a:pt x="17" y="1307"/>
                    <a:pt x="219" y="1660"/>
                  </a:cubicBezTo>
                  <a:cubicBezTo>
                    <a:pt x="420" y="2012"/>
                    <a:pt x="772" y="2247"/>
                    <a:pt x="1159" y="2381"/>
                  </a:cubicBezTo>
                  <a:cubicBezTo>
                    <a:pt x="1528" y="2533"/>
                    <a:pt x="1931" y="2566"/>
                    <a:pt x="2334" y="2582"/>
                  </a:cubicBezTo>
                  <a:cubicBezTo>
                    <a:pt x="2441" y="2587"/>
                    <a:pt x="2549" y="2591"/>
                    <a:pt x="2658" y="2591"/>
                  </a:cubicBezTo>
                  <a:cubicBezTo>
                    <a:pt x="2940" y="2591"/>
                    <a:pt x="3225" y="2567"/>
                    <a:pt x="3492" y="2482"/>
                  </a:cubicBezTo>
                  <a:cubicBezTo>
                    <a:pt x="3861" y="2365"/>
                    <a:pt x="4197" y="2112"/>
                    <a:pt x="4331" y="1743"/>
                  </a:cubicBezTo>
                  <a:cubicBezTo>
                    <a:pt x="4483" y="1324"/>
                    <a:pt x="4315" y="820"/>
                    <a:pt x="3979" y="501"/>
                  </a:cubicBezTo>
                  <a:cubicBezTo>
                    <a:pt x="3659" y="183"/>
                    <a:pt x="3189" y="48"/>
                    <a:pt x="2737" y="15"/>
                  </a:cubicBezTo>
                  <a:cubicBezTo>
                    <a:pt x="2608" y="7"/>
                    <a:pt x="2434" y="1"/>
                    <a:pt x="2237" y="1"/>
                  </a:cubicBezTo>
                  <a:close/>
                </a:path>
              </a:pathLst>
            </a:custGeom>
            <a:solidFill>
              <a:schemeClr val="accent2"/>
            </a:solidFill>
            <a:ln>
              <a:noFill/>
            </a:ln>
            <a:effectLst>
              <a:outerShdw blurRad="57150" dist="19050" dir="5400000" algn="bl" rotWithShape="0">
                <a:schemeClr val="dk1">
                  <a:alpha val="16862"/>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95"/>
            <p:cNvSpPr/>
            <p:nvPr/>
          </p:nvSpPr>
          <p:spPr>
            <a:xfrm>
              <a:off x="1553868" y="1593507"/>
              <a:ext cx="48250" cy="48489"/>
            </a:xfrm>
            <a:custGeom>
              <a:avLst/>
              <a:gdLst/>
              <a:ahLst/>
              <a:cxnLst/>
              <a:rect l="l" t="t" r="r" b="b"/>
              <a:pathLst>
                <a:path w="3241" h="3257" extrusionOk="0">
                  <a:moveTo>
                    <a:pt x="1612" y="0"/>
                  </a:moveTo>
                  <a:cubicBezTo>
                    <a:pt x="723" y="0"/>
                    <a:pt x="0" y="739"/>
                    <a:pt x="0" y="1629"/>
                  </a:cubicBezTo>
                  <a:cubicBezTo>
                    <a:pt x="0" y="2518"/>
                    <a:pt x="723" y="3257"/>
                    <a:pt x="1612" y="3257"/>
                  </a:cubicBezTo>
                  <a:cubicBezTo>
                    <a:pt x="2518" y="3257"/>
                    <a:pt x="3240" y="2518"/>
                    <a:pt x="3240" y="1629"/>
                  </a:cubicBezTo>
                  <a:cubicBezTo>
                    <a:pt x="3240" y="739"/>
                    <a:pt x="2518" y="0"/>
                    <a:pt x="1612" y="0"/>
                  </a:cubicBezTo>
                  <a:close/>
                </a:path>
              </a:pathLst>
            </a:custGeom>
            <a:solidFill>
              <a:schemeClr val="accent3"/>
            </a:solidFill>
            <a:ln>
              <a:noFill/>
            </a:ln>
            <a:effectLst>
              <a:outerShdw blurRad="57150" dist="19050" dir="5400000" algn="bl" rotWithShape="0">
                <a:schemeClr val="dk1">
                  <a:alpha val="16862"/>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95"/>
            <p:cNvSpPr/>
            <p:nvPr/>
          </p:nvSpPr>
          <p:spPr>
            <a:xfrm>
              <a:off x="1650324" y="1593507"/>
              <a:ext cx="48489" cy="48489"/>
            </a:xfrm>
            <a:custGeom>
              <a:avLst/>
              <a:gdLst/>
              <a:ahLst/>
              <a:cxnLst/>
              <a:rect l="l" t="t" r="r" b="b"/>
              <a:pathLst>
                <a:path w="3257" h="3257" extrusionOk="0">
                  <a:moveTo>
                    <a:pt x="1629" y="0"/>
                  </a:moveTo>
                  <a:cubicBezTo>
                    <a:pt x="723" y="0"/>
                    <a:pt x="0" y="739"/>
                    <a:pt x="0" y="1629"/>
                  </a:cubicBezTo>
                  <a:cubicBezTo>
                    <a:pt x="0" y="2518"/>
                    <a:pt x="723" y="3257"/>
                    <a:pt x="1629" y="3257"/>
                  </a:cubicBezTo>
                  <a:cubicBezTo>
                    <a:pt x="2518" y="3257"/>
                    <a:pt x="3257" y="2518"/>
                    <a:pt x="3257" y="1629"/>
                  </a:cubicBezTo>
                  <a:cubicBezTo>
                    <a:pt x="3257" y="739"/>
                    <a:pt x="2518" y="0"/>
                    <a:pt x="1629" y="0"/>
                  </a:cubicBezTo>
                  <a:close/>
                </a:path>
              </a:pathLst>
            </a:custGeom>
            <a:solidFill>
              <a:schemeClr val="accent2"/>
            </a:solidFill>
            <a:ln>
              <a:noFill/>
            </a:ln>
            <a:effectLst>
              <a:outerShdw blurRad="57150" dist="19050" dir="5400000" algn="bl" rotWithShape="0">
                <a:schemeClr val="dk1">
                  <a:alpha val="16862"/>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95"/>
            <p:cNvSpPr/>
            <p:nvPr/>
          </p:nvSpPr>
          <p:spPr>
            <a:xfrm>
              <a:off x="1746780" y="1593507"/>
              <a:ext cx="48503" cy="48489"/>
            </a:xfrm>
            <a:custGeom>
              <a:avLst/>
              <a:gdLst/>
              <a:ahLst/>
              <a:cxnLst/>
              <a:rect l="l" t="t" r="r" b="b"/>
              <a:pathLst>
                <a:path w="3258" h="3257" extrusionOk="0">
                  <a:moveTo>
                    <a:pt x="1630" y="0"/>
                  </a:moveTo>
                  <a:cubicBezTo>
                    <a:pt x="739" y="0"/>
                    <a:pt x="1" y="739"/>
                    <a:pt x="1" y="1629"/>
                  </a:cubicBezTo>
                  <a:cubicBezTo>
                    <a:pt x="1" y="2518"/>
                    <a:pt x="739" y="3257"/>
                    <a:pt x="1630" y="3257"/>
                  </a:cubicBezTo>
                  <a:cubicBezTo>
                    <a:pt x="2536" y="3257"/>
                    <a:pt x="3257" y="2518"/>
                    <a:pt x="3257" y="1629"/>
                  </a:cubicBezTo>
                  <a:cubicBezTo>
                    <a:pt x="3257" y="739"/>
                    <a:pt x="2536" y="0"/>
                    <a:pt x="1630" y="0"/>
                  </a:cubicBezTo>
                  <a:close/>
                </a:path>
              </a:pathLst>
            </a:custGeom>
            <a:solidFill>
              <a:schemeClr val="accent4"/>
            </a:solidFill>
            <a:ln>
              <a:noFill/>
            </a:ln>
            <a:effectLst>
              <a:outerShdw blurRad="57150" dist="19050" dir="5400000" algn="bl" rotWithShape="0">
                <a:schemeClr val="dk1">
                  <a:alpha val="16862"/>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95"/>
            <p:cNvSpPr/>
            <p:nvPr/>
          </p:nvSpPr>
          <p:spPr>
            <a:xfrm>
              <a:off x="2583350" y="1979850"/>
              <a:ext cx="1767899" cy="1355736"/>
            </a:xfrm>
            <a:custGeom>
              <a:avLst/>
              <a:gdLst/>
              <a:ahLst/>
              <a:cxnLst/>
              <a:rect l="l" t="t" r="r" b="b"/>
              <a:pathLst>
                <a:path w="72617" h="51316" extrusionOk="0">
                  <a:moveTo>
                    <a:pt x="2351" y="0"/>
                  </a:moveTo>
                  <a:cubicBezTo>
                    <a:pt x="1042" y="0"/>
                    <a:pt x="1" y="1058"/>
                    <a:pt x="1" y="2350"/>
                  </a:cubicBezTo>
                  <a:lnTo>
                    <a:pt x="1" y="48966"/>
                  </a:lnTo>
                  <a:cubicBezTo>
                    <a:pt x="1" y="50257"/>
                    <a:pt x="1042" y="51316"/>
                    <a:pt x="2351" y="51316"/>
                  </a:cubicBezTo>
                  <a:lnTo>
                    <a:pt x="70267" y="51316"/>
                  </a:lnTo>
                  <a:cubicBezTo>
                    <a:pt x="71576" y="51316"/>
                    <a:pt x="72617" y="50257"/>
                    <a:pt x="72617" y="48966"/>
                  </a:cubicBezTo>
                  <a:lnTo>
                    <a:pt x="72617" y="2350"/>
                  </a:lnTo>
                  <a:cubicBezTo>
                    <a:pt x="72617" y="1058"/>
                    <a:pt x="71576" y="0"/>
                    <a:pt x="70267" y="0"/>
                  </a:cubicBezTo>
                  <a:close/>
                </a:path>
              </a:pathLst>
            </a:custGeom>
            <a:solidFill>
              <a:schemeClr val="lt1"/>
            </a:solidFill>
            <a:ln>
              <a:noFill/>
            </a:ln>
            <a:effectLst>
              <a:outerShdw blurRad="57150" dist="19050" dir="5400000" algn="bl" rotWithShape="0">
                <a:schemeClr val="dk1">
                  <a:alpha val="16862"/>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95"/>
            <p:cNvSpPr/>
            <p:nvPr/>
          </p:nvSpPr>
          <p:spPr>
            <a:xfrm>
              <a:off x="2898043" y="2191382"/>
              <a:ext cx="1138543" cy="877023"/>
            </a:xfrm>
            <a:custGeom>
              <a:avLst/>
              <a:gdLst/>
              <a:ahLst/>
              <a:cxnLst/>
              <a:rect l="l" t="t" r="r" b="b"/>
              <a:pathLst>
                <a:path w="46766" h="36024" extrusionOk="0">
                  <a:moveTo>
                    <a:pt x="2870" y="0"/>
                  </a:moveTo>
                  <a:cubicBezTo>
                    <a:pt x="1292" y="0"/>
                    <a:pt x="0" y="1276"/>
                    <a:pt x="0" y="2872"/>
                  </a:cubicBezTo>
                  <a:lnTo>
                    <a:pt x="0" y="33136"/>
                  </a:lnTo>
                  <a:cubicBezTo>
                    <a:pt x="0" y="34731"/>
                    <a:pt x="1292" y="36023"/>
                    <a:pt x="2870" y="36023"/>
                  </a:cubicBezTo>
                  <a:cubicBezTo>
                    <a:pt x="4465" y="36023"/>
                    <a:pt x="5741" y="34731"/>
                    <a:pt x="5741" y="33136"/>
                  </a:cubicBezTo>
                  <a:lnTo>
                    <a:pt x="5741" y="2872"/>
                  </a:lnTo>
                  <a:cubicBezTo>
                    <a:pt x="5741" y="1276"/>
                    <a:pt x="4465" y="0"/>
                    <a:pt x="2870" y="0"/>
                  </a:cubicBezTo>
                  <a:close/>
                  <a:moveTo>
                    <a:pt x="16551" y="0"/>
                  </a:moveTo>
                  <a:cubicBezTo>
                    <a:pt x="14956" y="0"/>
                    <a:pt x="13680" y="1276"/>
                    <a:pt x="13680" y="2872"/>
                  </a:cubicBezTo>
                  <a:lnTo>
                    <a:pt x="13680" y="33136"/>
                  </a:lnTo>
                  <a:cubicBezTo>
                    <a:pt x="13680" y="34731"/>
                    <a:pt x="14956" y="36023"/>
                    <a:pt x="16551" y="36023"/>
                  </a:cubicBezTo>
                  <a:cubicBezTo>
                    <a:pt x="18129" y="36023"/>
                    <a:pt x="19421" y="34731"/>
                    <a:pt x="19421" y="33136"/>
                  </a:cubicBezTo>
                  <a:lnTo>
                    <a:pt x="19421" y="2872"/>
                  </a:lnTo>
                  <a:cubicBezTo>
                    <a:pt x="19421" y="1276"/>
                    <a:pt x="18129" y="0"/>
                    <a:pt x="16551" y="0"/>
                  </a:cubicBezTo>
                  <a:close/>
                  <a:moveTo>
                    <a:pt x="30215" y="0"/>
                  </a:moveTo>
                  <a:cubicBezTo>
                    <a:pt x="28637" y="0"/>
                    <a:pt x="27344" y="1276"/>
                    <a:pt x="27344" y="2872"/>
                  </a:cubicBezTo>
                  <a:lnTo>
                    <a:pt x="27344" y="33136"/>
                  </a:lnTo>
                  <a:cubicBezTo>
                    <a:pt x="27344" y="34731"/>
                    <a:pt x="28637" y="36023"/>
                    <a:pt x="30215" y="36023"/>
                  </a:cubicBezTo>
                  <a:cubicBezTo>
                    <a:pt x="31809" y="36023"/>
                    <a:pt x="33085" y="34731"/>
                    <a:pt x="33085" y="33136"/>
                  </a:cubicBezTo>
                  <a:lnTo>
                    <a:pt x="33085" y="2872"/>
                  </a:lnTo>
                  <a:cubicBezTo>
                    <a:pt x="33085" y="1276"/>
                    <a:pt x="31809" y="0"/>
                    <a:pt x="30215" y="0"/>
                  </a:cubicBezTo>
                  <a:close/>
                  <a:moveTo>
                    <a:pt x="43895" y="0"/>
                  </a:moveTo>
                  <a:cubicBezTo>
                    <a:pt x="42317" y="0"/>
                    <a:pt x="41025" y="1276"/>
                    <a:pt x="41025" y="2872"/>
                  </a:cubicBezTo>
                  <a:lnTo>
                    <a:pt x="41025" y="33136"/>
                  </a:lnTo>
                  <a:cubicBezTo>
                    <a:pt x="41025" y="34731"/>
                    <a:pt x="42317" y="36023"/>
                    <a:pt x="43895" y="36023"/>
                  </a:cubicBezTo>
                  <a:cubicBezTo>
                    <a:pt x="45473" y="36023"/>
                    <a:pt x="46766" y="34731"/>
                    <a:pt x="46766" y="33136"/>
                  </a:cubicBezTo>
                  <a:lnTo>
                    <a:pt x="46766" y="2872"/>
                  </a:lnTo>
                  <a:cubicBezTo>
                    <a:pt x="46766" y="1276"/>
                    <a:pt x="45473" y="0"/>
                    <a:pt x="43895" y="0"/>
                  </a:cubicBezTo>
                  <a:close/>
                </a:path>
              </a:pathLst>
            </a:custGeom>
            <a:solidFill>
              <a:schemeClr val="accent4"/>
            </a:solidFill>
            <a:ln>
              <a:noFill/>
            </a:ln>
            <a:effectLst>
              <a:outerShdw blurRad="57150" dist="19050" dir="5400000" algn="bl" rotWithShape="0">
                <a:schemeClr val="dk1">
                  <a:alpha val="16862"/>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95"/>
            <p:cNvSpPr/>
            <p:nvPr/>
          </p:nvSpPr>
          <p:spPr>
            <a:xfrm>
              <a:off x="2898043" y="2398972"/>
              <a:ext cx="1138543" cy="669429"/>
            </a:xfrm>
            <a:custGeom>
              <a:avLst/>
              <a:gdLst/>
              <a:ahLst/>
              <a:cxnLst/>
              <a:rect l="l" t="t" r="r" b="b"/>
              <a:pathLst>
                <a:path w="46766" h="27497" extrusionOk="0">
                  <a:moveTo>
                    <a:pt x="0" y="12456"/>
                  </a:moveTo>
                  <a:lnTo>
                    <a:pt x="0" y="24609"/>
                  </a:lnTo>
                  <a:cubicBezTo>
                    <a:pt x="0" y="26204"/>
                    <a:pt x="1292" y="27496"/>
                    <a:pt x="2870" y="27496"/>
                  </a:cubicBezTo>
                  <a:cubicBezTo>
                    <a:pt x="4465" y="27496"/>
                    <a:pt x="5741" y="26204"/>
                    <a:pt x="5741" y="24609"/>
                  </a:cubicBezTo>
                  <a:lnTo>
                    <a:pt x="5741" y="12456"/>
                  </a:lnTo>
                  <a:close/>
                  <a:moveTo>
                    <a:pt x="13680" y="5994"/>
                  </a:moveTo>
                  <a:lnTo>
                    <a:pt x="13680" y="24609"/>
                  </a:lnTo>
                  <a:cubicBezTo>
                    <a:pt x="13680" y="26204"/>
                    <a:pt x="14956" y="27496"/>
                    <a:pt x="16551" y="27496"/>
                  </a:cubicBezTo>
                  <a:cubicBezTo>
                    <a:pt x="18129" y="27496"/>
                    <a:pt x="19421" y="26204"/>
                    <a:pt x="19421" y="24609"/>
                  </a:cubicBezTo>
                  <a:lnTo>
                    <a:pt x="19421" y="5994"/>
                  </a:lnTo>
                  <a:close/>
                  <a:moveTo>
                    <a:pt x="27344" y="17760"/>
                  </a:moveTo>
                  <a:lnTo>
                    <a:pt x="27344" y="24609"/>
                  </a:lnTo>
                  <a:cubicBezTo>
                    <a:pt x="27344" y="26204"/>
                    <a:pt x="28637" y="27496"/>
                    <a:pt x="30215" y="27496"/>
                  </a:cubicBezTo>
                  <a:cubicBezTo>
                    <a:pt x="31809" y="27496"/>
                    <a:pt x="33085" y="26204"/>
                    <a:pt x="33085" y="24609"/>
                  </a:cubicBezTo>
                  <a:lnTo>
                    <a:pt x="33085" y="17760"/>
                  </a:lnTo>
                  <a:close/>
                  <a:moveTo>
                    <a:pt x="41025" y="1"/>
                  </a:moveTo>
                  <a:lnTo>
                    <a:pt x="41025" y="24609"/>
                  </a:lnTo>
                  <a:cubicBezTo>
                    <a:pt x="41025" y="26204"/>
                    <a:pt x="42317" y="27496"/>
                    <a:pt x="43895" y="27496"/>
                  </a:cubicBezTo>
                  <a:cubicBezTo>
                    <a:pt x="45473" y="27496"/>
                    <a:pt x="46766" y="26204"/>
                    <a:pt x="46766" y="24609"/>
                  </a:cubicBezTo>
                  <a:lnTo>
                    <a:pt x="46766" y="1"/>
                  </a:lnTo>
                  <a:close/>
                </a:path>
              </a:pathLst>
            </a:custGeom>
            <a:solidFill>
              <a:schemeClr val="lt2"/>
            </a:solidFill>
            <a:ln>
              <a:noFill/>
            </a:ln>
            <a:effectLst>
              <a:outerShdw blurRad="57150" dist="19050" dir="5400000" algn="bl" rotWithShape="0">
                <a:schemeClr val="dk1">
                  <a:alpha val="16862"/>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95"/>
            <p:cNvSpPr/>
            <p:nvPr/>
          </p:nvSpPr>
          <p:spPr>
            <a:xfrm>
              <a:off x="1206259" y="2848776"/>
              <a:ext cx="791702" cy="791702"/>
            </a:xfrm>
            <a:custGeom>
              <a:avLst/>
              <a:gdLst/>
              <a:ahLst/>
              <a:cxnLst/>
              <a:rect l="l" t="t" r="r" b="b"/>
              <a:pathLst>
                <a:path w="53179" h="53179" extrusionOk="0">
                  <a:moveTo>
                    <a:pt x="26589" y="0"/>
                  </a:moveTo>
                  <a:cubicBezTo>
                    <a:pt x="11935" y="0"/>
                    <a:pt x="0" y="11934"/>
                    <a:pt x="0" y="26589"/>
                  </a:cubicBezTo>
                  <a:cubicBezTo>
                    <a:pt x="0" y="41243"/>
                    <a:pt x="11935" y="53178"/>
                    <a:pt x="26589" y="53178"/>
                  </a:cubicBezTo>
                  <a:cubicBezTo>
                    <a:pt x="41260" y="53178"/>
                    <a:pt x="53178" y="41243"/>
                    <a:pt x="53178" y="26589"/>
                  </a:cubicBezTo>
                  <a:cubicBezTo>
                    <a:pt x="53178" y="11934"/>
                    <a:pt x="41260" y="0"/>
                    <a:pt x="26589" y="0"/>
                  </a:cubicBezTo>
                  <a:close/>
                </a:path>
              </a:pathLst>
            </a:custGeom>
            <a:solidFill>
              <a:schemeClr val="accent4"/>
            </a:solidFill>
            <a:ln>
              <a:noFill/>
            </a:ln>
            <a:effectLst>
              <a:outerShdw blurRad="57150" dist="19050" dir="5400000" algn="bl" rotWithShape="0">
                <a:schemeClr val="dk1">
                  <a:alpha val="16862"/>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95"/>
            <p:cNvSpPr/>
            <p:nvPr/>
          </p:nvSpPr>
          <p:spPr>
            <a:xfrm>
              <a:off x="1493380" y="3048700"/>
              <a:ext cx="189950" cy="871901"/>
            </a:xfrm>
            <a:custGeom>
              <a:avLst/>
              <a:gdLst/>
              <a:ahLst/>
              <a:cxnLst/>
              <a:rect l="l" t="t" r="r" b="b"/>
              <a:pathLst>
                <a:path w="12759" h="58566" extrusionOk="0">
                  <a:moveTo>
                    <a:pt x="7303" y="0"/>
                  </a:moveTo>
                  <a:cubicBezTo>
                    <a:pt x="6816" y="0"/>
                    <a:pt x="6431" y="386"/>
                    <a:pt x="6431" y="873"/>
                  </a:cubicBezTo>
                  <a:lnTo>
                    <a:pt x="6431" y="24457"/>
                  </a:lnTo>
                  <a:lnTo>
                    <a:pt x="1596" y="19622"/>
                  </a:lnTo>
                  <a:cubicBezTo>
                    <a:pt x="1420" y="19454"/>
                    <a:pt x="1193" y="19370"/>
                    <a:pt x="969" y="19370"/>
                  </a:cubicBezTo>
                  <a:cubicBezTo>
                    <a:pt x="744" y="19370"/>
                    <a:pt x="522" y="19454"/>
                    <a:pt x="354" y="19622"/>
                  </a:cubicBezTo>
                  <a:cubicBezTo>
                    <a:pt x="1" y="19975"/>
                    <a:pt x="1" y="20529"/>
                    <a:pt x="354" y="20864"/>
                  </a:cubicBezTo>
                  <a:lnTo>
                    <a:pt x="6431" y="26941"/>
                  </a:lnTo>
                  <a:lnTo>
                    <a:pt x="6431" y="57677"/>
                  </a:lnTo>
                  <a:cubicBezTo>
                    <a:pt x="6431" y="58163"/>
                    <a:pt x="6816" y="58566"/>
                    <a:pt x="7303" y="58566"/>
                  </a:cubicBezTo>
                  <a:cubicBezTo>
                    <a:pt x="7790" y="58566"/>
                    <a:pt x="8192" y="58163"/>
                    <a:pt x="8192" y="57677"/>
                  </a:cubicBezTo>
                  <a:lnTo>
                    <a:pt x="8192" y="15343"/>
                  </a:lnTo>
                  <a:lnTo>
                    <a:pt x="12406" y="11129"/>
                  </a:lnTo>
                  <a:cubicBezTo>
                    <a:pt x="12758" y="10777"/>
                    <a:pt x="12758" y="10222"/>
                    <a:pt x="12406" y="9870"/>
                  </a:cubicBezTo>
                  <a:cubicBezTo>
                    <a:pt x="12238" y="9702"/>
                    <a:pt x="12016" y="9618"/>
                    <a:pt x="11791" y="9618"/>
                  </a:cubicBezTo>
                  <a:cubicBezTo>
                    <a:pt x="11567" y="9618"/>
                    <a:pt x="11340" y="9702"/>
                    <a:pt x="11164" y="9870"/>
                  </a:cubicBezTo>
                  <a:lnTo>
                    <a:pt x="8192" y="12858"/>
                  </a:lnTo>
                  <a:lnTo>
                    <a:pt x="8192" y="873"/>
                  </a:lnTo>
                  <a:cubicBezTo>
                    <a:pt x="8192" y="386"/>
                    <a:pt x="7790" y="0"/>
                    <a:pt x="7303" y="0"/>
                  </a:cubicBezTo>
                  <a:close/>
                </a:path>
              </a:pathLst>
            </a:custGeom>
            <a:solidFill>
              <a:schemeClr val="accent6"/>
            </a:solidFill>
            <a:ln>
              <a:noFill/>
            </a:ln>
            <a:effectLst>
              <a:outerShdw blurRad="57150" dist="19050" dir="5400000" algn="bl" rotWithShape="0">
                <a:schemeClr val="dk1">
                  <a:alpha val="16862"/>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95"/>
            <p:cNvSpPr/>
            <p:nvPr/>
          </p:nvSpPr>
          <p:spPr>
            <a:xfrm>
              <a:off x="1454896" y="3851375"/>
              <a:ext cx="290902" cy="418354"/>
            </a:xfrm>
            <a:custGeom>
              <a:avLst/>
              <a:gdLst/>
              <a:ahLst/>
              <a:cxnLst/>
              <a:rect l="l" t="t" r="r" b="b"/>
              <a:pathLst>
                <a:path w="19540" h="28101" extrusionOk="0">
                  <a:moveTo>
                    <a:pt x="1" y="1"/>
                  </a:moveTo>
                  <a:lnTo>
                    <a:pt x="1" y="28101"/>
                  </a:lnTo>
                  <a:lnTo>
                    <a:pt x="19540" y="28101"/>
                  </a:lnTo>
                  <a:lnTo>
                    <a:pt x="19540" y="1"/>
                  </a:lnTo>
                  <a:close/>
                </a:path>
              </a:pathLst>
            </a:custGeom>
            <a:gradFill>
              <a:gsLst>
                <a:gs pos="0">
                  <a:schemeClr val="accent6"/>
                </a:gs>
                <a:gs pos="100000">
                  <a:schemeClr val="accent2"/>
                </a:gs>
              </a:gsLst>
              <a:lin ang="0" scaled="0"/>
            </a:gradFill>
            <a:ln>
              <a:noFill/>
            </a:ln>
            <a:effectLst>
              <a:outerShdw blurRad="57150" dist="19050" dir="5400000" algn="bl" rotWithShape="0">
                <a:schemeClr val="dk1">
                  <a:alpha val="16862"/>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95"/>
            <p:cNvSpPr/>
            <p:nvPr/>
          </p:nvSpPr>
          <p:spPr>
            <a:xfrm>
              <a:off x="2049401" y="3771015"/>
              <a:ext cx="232662" cy="420617"/>
            </a:xfrm>
            <a:custGeom>
              <a:avLst/>
              <a:gdLst/>
              <a:ahLst/>
              <a:cxnLst/>
              <a:rect l="l" t="t" r="r" b="b"/>
              <a:pathLst>
                <a:path w="15628" h="28253" extrusionOk="0">
                  <a:moveTo>
                    <a:pt x="7973" y="1"/>
                  </a:moveTo>
                  <a:cubicBezTo>
                    <a:pt x="7536" y="1"/>
                    <a:pt x="7184" y="135"/>
                    <a:pt x="6898" y="421"/>
                  </a:cubicBezTo>
                  <a:cubicBezTo>
                    <a:pt x="6614" y="706"/>
                    <a:pt x="6446" y="1075"/>
                    <a:pt x="6446" y="1478"/>
                  </a:cubicBezTo>
                  <a:lnTo>
                    <a:pt x="6446" y="2787"/>
                  </a:lnTo>
                  <a:cubicBezTo>
                    <a:pt x="4817" y="3073"/>
                    <a:pt x="3324" y="3812"/>
                    <a:pt x="2265" y="4902"/>
                  </a:cubicBezTo>
                  <a:cubicBezTo>
                    <a:pt x="1175" y="6044"/>
                    <a:pt x="520" y="7487"/>
                    <a:pt x="520" y="9116"/>
                  </a:cubicBezTo>
                  <a:cubicBezTo>
                    <a:pt x="520" y="10878"/>
                    <a:pt x="1242" y="12339"/>
                    <a:pt x="2686" y="13463"/>
                  </a:cubicBezTo>
                  <a:cubicBezTo>
                    <a:pt x="3910" y="14437"/>
                    <a:pt x="5674" y="15142"/>
                    <a:pt x="8006" y="15578"/>
                  </a:cubicBezTo>
                  <a:lnTo>
                    <a:pt x="8460" y="15713"/>
                  </a:lnTo>
                  <a:cubicBezTo>
                    <a:pt x="9517" y="15965"/>
                    <a:pt x="10206" y="16183"/>
                    <a:pt x="10826" y="16536"/>
                  </a:cubicBezTo>
                  <a:cubicBezTo>
                    <a:pt x="11717" y="17039"/>
                    <a:pt x="12169" y="17778"/>
                    <a:pt x="12169" y="18734"/>
                  </a:cubicBezTo>
                  <a:cubicBezTo>
                    <a:pt x="12169" y="19725"/>
                    <a:pt x="11649" y="20547"/>
                    <a:pt x="10844" y="21102"/>
                  </a:cubicBezTo>
                  <a:cubicBezTo>
                    <a:pt x="10072" y="21672"/>
                    <a:pt x="9013" y="21941"/>
                    <a:pt x="7973" y="21941"/>
                  </a:cubicBezTo>
                  <a:cubicBezTo>
                    <a:pt x="5891" y="21941"/>
                    <a:pt x="4264" y="21084"/>
                    <a:pt x="3290" y="19540"/>
                  </a:cubicBezTo>
                  <a:cubicBezTo>
                    <a:pt x="2719" y="18835"/>
                    <a:pt x="2182" y="18483"/>
                    <a:pt x="1679" y="18483"/>
                  </a:cubicBezTo>
                  <a:cubicBezTo>
                    <a:pt x="1444" y="18483"/>
                    <a:pt x="1191" y="18550"/>
                    <a:pt x="906" y="18718"/>
                  </a:cubicBezTo>
                  <a:cubicBezTo>
                    <a:pt x="486" y="18953"/>
                    <a:pt x="201" y="19255"/>
                    <a:pt x="83" y="19624"/>
                  </a:cubicBezTo>
                  <a:cubicBezTo>
                    <a:pt x="34" y="19808"/>
                    <a:pt x="0" y="20010"/>
                    <a:pt x="0" y="20178"/>
                  </a:cubicBezTo>
                  <a:cubicBezTo>
                    <a:pt x="0" y="20480"/>
                    <a:pt x="67" y="20799"/>
                    <a:pt x="235" y="21102"/>
                  </a:cubicBezTo>
                  <a:cubicBezTo>
                    <a:pt x="705" y="22142"/>
                    <a:pt x="1511" y="23049"/>
                    <a:pt x="2601" y="23837"/>
                  </a:cubicBezTo>
                  <a:cubicBezTo>
                    <a:pt x="3709" y="24627"/>
                    <a:pt x="5002" y="25113"/>
                    <a:pt x="6446" y="25314"/>
                  </a:cubicBezTo>
                  <a:lnTo>
                    <a:pt x="6446" y="26775"/>
                  </a:lnTo>
                  <a:cubicBezTo>
                    <a:pt x="6446" y="27615"/>
                    <a:pt x="7117" y="28252"/>
                    <a:pt x="7957" y="28252"/>
                  </a:cubicBezTo>
                  <a:cubicBezTo>
                    <a:pt x="8778" y="28252"/>
                    <a:pt x="9400" y="27615"/>
                    <a:pt x="9400" y="26775"/>
                  </a:cubicBezTo>
                  <a:lnTo>
                    <a:pt x="9400" y="25281"/>
                  </a:lnTo>
                  <a:cubicBezTo>
                    <a:pt x="11162" y="24996"/>
                    <a:pt x="12740" y="24190"/>
                    <a:pt x="13865" y="22982"/>
                  </a:cubicBezTo>
                  <a:cubicBezTo>
                    <a:pt x="14973" y="21789"/>
                    <a:pt x="15627" y="20229"/>
                    <a:pt x="15627" y="18533"/>
                  </a:cubicBezTo>
                  <a:cubicBezTo>
                    <a:pt x="15627" y="16771"/>
                    <a:pt x="14940" y="15343"/>
                    <a:pt x="13597" y="14253"/>
                  </a:cubicBezTo>
                  <a:cubicBezTo>
                    <a:pt x="12471" y="13346"/>
                    <a:pt x="10961" y="12742"/>
                    <a:pt x="9081" y="12239"/>
                  </a:cubicBezTo>
                  <a:cubicBezTo>
                    <a:pt x="7335" y="11885"/>
                    <a:pt x="6361" y="11617"/>
                    <a:pt x="5539" y="11214"/>
                  </a:cubicBezTo>
                  <a:cubicBezTo>
                    <a:pt x="4566" y="10728"/>
                    <a:pt x="4011" y="10072"/>
                    <a:pt x="4011" y="9083"/>
                  </a:cubicBezTo>
                  <a:cubicBezTo>
                    <a:pt x="4011" y="8192"/>
                    <a:pt x="4432" y="7438"/>
                    <a:pt x="5186" y="6934"/>
                  </a:cubicBezTo>
                  <a:cubicBezTo>
                    <a:pt x="5891" y="6431"/>
                    <a:pt x="6865" y="6145"/>
                    <a:pt x="7923" y="6145"/>
                  </a:cubicBezTo>
                  <a:cubicBezTo>
                    <a:pt x="8812" y="6145"/>
                    <a:pt x="9584" y="6279"/>
                    <a:pt x="10222" y="6565"/>
                  </a:cubicBezTo>
                  <a:cubicBezTo>
                    <a:pt x="10726" y="6800"/>
                    <a:pt x="11347" y="7236"/>
                    <a:pt x="12052" y="7857"/>
                  </a:cubicBezTo>
                  <a:cubicBezTo>
                    <a:pt x="12321" y="8076"/>
                    <a:pt x="12673" y="8176"/>
                    <a:pt x="13093" y="8176"/>
                  </a:cubicBezTo>
                  <a:cubicBezTo>
                    <a:pt x="13530" y="8176"/>
                    <a:pt x="13966" y="8008"/>
                    <a:pt x="14235" y="7756"/>
                  </a:cubicBezTo>
                  <a:cubicBezTo>
                    <a:pt x="14452" y="7521"/>
                    <a:pt x="14604" y="7252"/>
                    <a:pt x="14705" y="6934"/>
                  </a:cubicBezTo>
                  <a:cubicBezTo>
                    <a:pt x="14721" y="6800"/>
                    <a:pt x="14738" y="6682"/>
                    <a:pt x="14738" y="6598"/>
                  </a:cubicBezTo>
                  <a:cubicBezTo>
                    <a:pt x="14738" y="6380"/>
                    <a:pt x="14671" y="6145"/>
                    <a:pt x="14537" y="5943"/>
                  </a:cubicBezTo>
                  <a:cubicBezTo>
                    <a:pt x="13512" y="4248"/>
                    <a:pt x="11649" y="3141"/>
                    <a:pt x="9400" y="2787"/>
                  </a:cubicBezTo>
                  <a:lnTo>
                    <a:pt x="9400" y="1478"/>
                  </a:lnTo>
                  <a:cubicBezTo>
                    <a:pt x="9400" y="1075"/>
                    <a:pt x="9266" y="706"/>
                    <a:pt x="8980" y="421"/>
                  </a:cubicBezTo>
                  <a:cubicBezTo>
                    <a:pt x="8711" y="135"/>
                    <a:pt x="8376" y="1"/>
                    <a:pt x="7973" y="1"/>
                  </a:cubicBezTo>
                  <a:close/>
                </a:path>
              </a:pathLst>
            </a:custGeom>
            <a:solidFill>
              <a:schemeClr val="dk1"/>
            </a:solidFill>
            <a:ln>
              <a:noFill/>
            </a:ln>
            <a:effectLst>
              <a:outerShdw blurRad="57150" dist="19050" dir="5400000" algn="bl" rotWithShape="0">
                <a:schemeClr val="dk1">
                  <a:alpha val="16862"/>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95"/>
            <p:cNvSpPr/>
            <p:nvPr/>
          </p:nvSpPr>
          <p:spPr>
            <a:xfrm>
              <a:off x="2623388" y="3878455"/>
              <a:ext cx="412845" cy="137114"/>
            </a:xfrm>
            <a:custGeom>
              <a:avLst/>
              <a:gdLst/>
              <a:ahLst/>
              <a:cxnLst/>
              <a:rect l="l" t="t" r="r" b="b"/>
              <a:pathLst>
                <a:path w="27731" h="9210" extrusionOk="0">
                  <a:moveTo>
                    <a:pt x="17841" y="1"/>
                  </a:moveTo>
                  <a:cubicBezTo>
                    <a:pt x="15714" y="1"/>
                    <a:pt x="13590" y="679"/>
                    <a:pt x="12102" y="1875"/>
                  </a:cubicBezTo>
                  <a:cubicBezTo>
                    <a:pt x="10743" y="2965"/>
                    <a:pt x="9367" y="4762"/>
                    <a:pt x="8897" y="6658"/>
                  </a:cubicBezTo>
                  <a:cubicBezTo>
                    <a:pt x="7888" y="5841"/>
                    <a:pt x="6594" y="5411"/>
                    <a:pt x="5301" y="5411"/>
                  </a:cubicBezTo>
                  <a:cubicBezTo>
                    <a:pt x="4787" y="5411"/>
                    <a:pt x="4273" y="5479"/>
                    <a:pt x="3777" y="5617"/>
                  </a:cubicBezTo>
                  <a:cubicBezTo>
                    <a:pt x="2048" y="6121"/>
                    <a:pt x="587" y="7497"/>
                    <a:pt x="0" y="9210"/>
                  </a:cubicBezTo>
                  <a:lnTo>
                    <a:pt x="27731" y="9126"/>
                  </a:lnTo>
                  <a:cubicBezTo>
                    <a:pt x="27243" y="5684"/>
                    <a:pt x="25213" y="2898"/>
                    <a:pt x="22241" y="1136"/>
                  </a:cubicBezTo>
                  <a:cubicBezTo>
                    <a:pt x="20934" y="359"/>
                    <a:pt x="19387" y="1"/>
                    <a:pt x="17841" y="1"/>
                  </a:cubicBezTo>
                  <a:close/>
                </a:path>
              </a:pathLst>
            </a:custGeom>
            <a:solidFill>
              <a:schemeClr val="accent2"/>
            </a:solidFill>
            <a:ln>
              <a:noFill/>
            </a:ln>
            <a:effectLst>
              <a:outerShdw blurRad="57150" dist="19050" dir="5400000" algn="bl" rotWithShape="0">
                <a:schemeClr val="dk1">
                  <a:alpha val="16862"/>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95"/>
            <p:cNvSpPr/>
            <p:nvPr/>
          </p:nvSpPr>
          <p:spPr>
            <a:xfrm>
              <a:off x="2805313" y="3882951"/>
              <a:ext cx="214678" cy="117701"/>
            </a:xfrm>
            <a:custGeom>
              <a:avLst/>
              <a:gdLst/>
              <a:ahLst/>
              <a:cxnLst/>
              <a:rect l="l" t="t" r="r" b="b"/>
              <a:pathLst>
                <a:path w="14420" h="7906" extrusionOk="0">
                  <a:moveTo>
                    <a:pt x="5379" y="1"/>
                  </a:moveTo>
                  <a:cubicBezTo>
                    <a:pt x="4908" y="1"/>
                    <a:pt x="4435" y="37"/>
                    <a:pt x="3962" y="112"/>
                  </a:cubicBezTo>
                  <a:cubicBezTo>
                    <a:pt x="2837" y="280"/>
                    <a:pt x="1713" y="750"/>
                    <a:pt x="974" y="1622"/>
                  </a:cubicBezTo>
                  <a:cubicBezTo>
                    <a:pt x="252" y="2495"/>
                    <a:pt x="1" y="3805"/>
                    <a:pt x="538" y="4812"/>
                  </a:cubicBezTo>
                  <a:cubicBezTo>
                    <a:pt x="990" y="5601"/>
                    <a:pt x="1830" y="6071"/>
                    <a:pt x="2669" y="6441"/>
                  </a:cubicBezTo>
                  <a:cubicBezTo>
                    <a:pt x="4885" y="7409"/>
                    <a:pt x="7289" y="7905"/>
                    <a:pt x="9699" y="7905"/>
                  </a:cubicBezTo>
                  <a:cubicBezTo>
                    <a:pt x="10339" y="7905"/>
                    <a:pt x="10979" y="7870"/>
                    <a:pt x="11617" y="7800"/>
                  </a:cubicBezTo>
                  <a:cubicBezTo>
                    <a:pt x="12136" y="7750"/>
                    <a:pt x="12673" y="7649"/>
                    <a:pt x="13161" y="7430"/>
                  </a:cubicBezTo>
                  <a:cubicBezTo>
                    <a:pt x="13631" y="7195"/>
                    <a:pt x="14050" y="6793"/>
                    <a:pt x="14202" y="6289"/>
                  </a:cubicBezTo>
                  <a:cubicBezTo>
                    <a:pt x="14419" y="5517"/>
                    <a:pt x="13967" y="4711"/>
                    <a:pt x="13479" y="4073"/>
                  </a:cubicBezTo>
                  <a:cubicBezTo>
                    <a:pt x="11524" y="1593"/>
                    <a:pt x="8505" y="1"/>
                    <a:pt x="5379" y="1"/>
                  </a:cubicBezTo>
                  <a:close/>
                </a:path>
              </a:pathLst>
            </a:custGeom>
            <a:solidFill>
              <a:schemeClr val="lt2"/>
            </a:solidFill>
            <a:ln>
              <a:noFill/>
            </a:ln>
            <a:effectLst>
              <a:outerShdw blurRad="57150" dist="19050" dir="5400000" algn="bl" rotWithShape="0">
                <a:schemeClr val="dk1">
                  <a:alpha val="16862"/>
                </a:schemeClr>
              </a:outerShdw>
              <a:reflection stA="7000" endPos="54000" dist="1905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4" name="Google Shape;1394;p95"/>
          <p:cNvSpPr/>
          <p:nvPr/>
        </p:nvSpPr>
        <p:spPr>
          <a:xfrm>
            <a:off x="984280" y="787814"/>
            <a:ext cx="891300" cy="486300"/>
          </a:xfrm>
          <a:prstGeom prst="wedgeRoundRectCallout">
            <a:avLst>
              <a:gd name="adj1" fmla="val 36246"/>
              <a:gd name="adj2" fmla="val 86163"/>
              <a:gd name="adj3" fmla="val 0"/>
            </a:avLst>
          </a:prstGeom>
          <a:gradFill>
            <a:gsLst>
              <a:gs pos="0">
                <a:srgbClr val="81EEEB"/>
              </a:gs>
              <a:gs pos="100000">
                <a:srgbClr val="3AE4DF"/>
              </a:gs>
            </a:gsLst>
            <a:lin ang="5400012" scaled="0"/>
          </a:gradFill>
          <a:ln>
            <a:noFill/>
          </a:ln>
          <a:effectLst>
            <a:outerShdw blurRad="57150" dist="19050" dir="5400000" algn="bl" rotWithShape="0">
              <a:schemeClr val="dk1">
                <a:alpha val="23921"/>
              </a:schemeClr>
            </a:outerShdw>
          </a:effectLst>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fr" sz="3200" b="0" i="0" u="none" strike="noStrike" cap="none">
                <a:solidFill>
                  <a:srgbClr val="F2F2F2"/>
                </a:solidFill>
                <a:latin typeface="Arial"/>
                <a:ea typeface="Arial"/>
                <a:cs typeface="Arial"/>
                <a:sym typeface="Arial"/>
              </a:rPr>
              <a:t>02 </a:t>
            </a:r>
            <a:r>
              <a:rPr lang="fr"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96"/>
          <p:cNvSpPr txBox="1">
            <a:spLocks noGrp="1"/>
          </p:cNvSpPr>
          <p:nvPr>
            <p:ph type="title"/>
          </p:nvPr>
        </p:nvSpPr>
        <p:spPr>
          <a:xfrm>
            <a:off x="1173116" y="416843"/>
            <a:ext cx="6708383" cy="1295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fr" sz="4000" dirty="0"/>
              <a:t>Top 3 </a:t>
            </a:r>
            <a:r>
              <a:rPr lang="fr" sz="4000" dirty="0" smtClean="0"/>
              <a:t>Barter websites</a:t>
            </a:r>
            <a:endParaRPr sz="4000" dirty="0"/>
          </a:p>
        </p:txBody>
      </p:sp>
      <p:sp>
        <p:nvSpPr>
          <p:cNvPr id="1402" name="Google Shape;1402;p96"/>
          <p:cNvSpPr txBox="1">
            <a:spLocks noGrp="1"/>
          </p:cNvSpPr>
          <p:nvPr>
            <p:ph type="subTitle" idx="1"/>
          </p:nvPr>
        </p:nvSpPr>
        <p:spPr>
          <a:xfrm>
            <a:off x="3713561" y="2530781"/>
            <a:ext cx="4367758" cy="450106"/>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1600"/>
              </a:spcBef>
              <a:spcAft>
                <a:spcPts val="1600"/>
              </a:spcAft>
              <a:buSzPts val="1400"/>
              <a:buNone/>
            </a:pPr>
            <a:r>
              <a:rPr lang="fr"/>
              <a:t> </a:t>
            </a:r>
            <a:endParaRPr/>
          </a:p>
        </p:txBody>
      </p:sp>
      <p:grpSp>
        <p:nvGrpSpPr>
          <p:cNvPr id="1403" name="Google Shape;1403;p96"/>
          <p:cNvGrpSpPr/>
          <p:nvPr/>
        </p:nvGrpSpPr>
        <p:grpSpPr>
          <a:xfrm>
            <a:off x="2729321" y="1449595"/>
            <a:ext cx="3595988" cy="3169928"/>
            <a:chOff x="713188" y="1179125"/>
            <a:chExt cx="3595988" cy="3169928"/>
          </a:xfrm>
        </p:grpSpPr>
        <p:grpSp>
          <p:nvGrpSpPr>
            <p:cNvPr id="1404" name="Google Shape;1404;p96"/>
            <p:cNvGrpSpPr/>
            <p:nvPr/>
          </p:nvGrpSpPr>
          <p:grpSpPr>
            <a:xfrm>
              <a:off x="927869" y="1365135"/>
              <a:ext cx="3228903" cy="2983918"/>
              <a:chOff x="927869" y="1365135"/>
              <a:chExt cx="3228903" cy="2983918"/>
            </a:xfrm>
          </p:grpSpPr>
          <p:sp>
            <p:nvSpPr>
              <p:cNvPr id="1405" name="Google Shape;1405;p96"/>
              <p:cNvSpPr/>
              <p:nvPr/>
            </p:nvSpPr>
            <p:spPr>
              <a:xfrm>
                <a:off x="1202878" y="1365135"/>
                <a:ext cx="2679256" cy="2983918"/>
              </a:xfrm>
              <a:custGeom>
                <a:avLst/>
                <a:gdLst/>
                <a:ahLst/>
                <a:cxnLst/>
                <a:rect l="l" t="t" r="r" b="b"/>
                <a:pathLst>
                  <a:path w="188117" h="209508" extrusionOk="0">
                    <a:moveTo>
                      <a:pt x="10696" y="0"/>
                    </a:moveTo>
                    <a:cubicBezTo>
                      <a:pt x="4792" y="0"/>
                      <a:pt x="0" y="4793"/>
                      <a:pt x="0" y="10719"/>
                    </a:cubicBezTo>
                    <a:lnTo>
                      <a:pt x="0" y="198812"/>
                    </a:lnTo>
                    <a:cubicBezTo>
                      <a:pt x="0" y="204716"/>
                      <a:pt x="4792" y="209507"/>
                      <a:pt x="10696" y="209507"/>
                    </a:cubicBezTo>
                    <a:lnTo>
                      <a:pt x="177421" y="209507"/>
                    </a:lnTo>
                    <a:cubicBezTo>
                      <a:pt x="183324" y="209507"/>
                      <a:pt x="188116" y="204716"/>
                      <a:pt x="188116" y="198812"/>
                    </a:cubicBezTo>
                    <a:lnTo>
                      <a:pt x="188116" y="10719"/>
                    </a:lnTo>
                    <a:cubicBezTo>
                      <a:pt x="188116" y="4793"/>
                      <a:pt x="183324" y="0"/>
                      <a:pt x="177421" y="0"/>
                    </a:cubicBezTo>
                    <a:close/>
                  </a:path>
                </a:pathLst>
              </a:custGeom>
              <a:solidFill>
                <a:schemeClr val="accen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96"/>
              <p:cNvSpPr/>
              <p:nvPr/>
            </p:nvSpPr>
            <p:spPr>
              <a:xfrm>
                <a:off x="1974408" y="1565271"/>
                <a:ext cx="1606369" cy="93972"/>
              </a:xfrm>
              <a:custGeom>
                <a:avLst/>
                <a:gdLst/>
                <a:ahLst/>
                <a:cxnLst/>
                <a:rect l="l" t="t" r="r" b="b"/>
                <a:pathLst>
                  <a:path w="112787" h="6598" extrusionOk="0">
                    <a:moveTo>
                      <a:pt x="3287" y="1"/>
                    </a:moveTo>
                    <a:cubicBezTo>
                      <a:pt x="1482" y="1"/>
                      <a:pt x="0" y="1483"/>
                      <a:pt x="0" y="3310"/>
                    </a:cubicBezTo>
                    <a:cubicBezTo>
                      <a:pt x="0" y="5140"/>
                      <a:pt x="1482" y="6598"/>
                      <a:pt x="3287" y="6598"/>
                    </a:cubicBezTo>
                    <a:lnTo>
                      <a:pt x="109475" y="6598"/>
                    </a:lnTo>
                    <a:cubicBezTo>
                      <a:pt x="111305" y="6598"/>
                      <a:pt x="112786" y="5140"/>
                      <a:pt x="112786" y="3310"/>
                    </a:cubicBezTo>
                    <a:cubicBezTo>
                      <a:pt x="112786" y="1483"/>
                      <a:pt x="111305" y="1"/>
                      <a:pt x="109475" y="1"/>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96"/>
              <p:cNvSpPr/>
              <p:nvPr/>
            </p:nvSpPr>
            <p:spPr>
              <a:xfrm>
                <a:off x="1974408" y="1767372"/>
                <a:ext cx="1336659" cy="94314"/>
              </a:xfrm>
              <a:custGeom>
                <a:avLst/>
                <a:gdLst/>
                <a:ahLst/>
                <a:cxnLst/>
                <a:rect l="l" t="t" r="r" b="b"/>
                <a:pathLst>
                  <a:path w="93850" h="6622" extrusionOk="0">
                    <a:moveTo>
                      <a:pt x="3287" y="1"/>
                    </a:moveTo>
                    <a:cubicBezTo>
                      <a:pt x="1482" y="1"/>
                      <a:pt x="0" y="1483"/>
                      <a:pt x="0" y="3312"/>
                    </a:cubicBezTo>
                    <a:cubicBezTo>
                      <a:pt x="0" y="5140"/>
                      <a:pt x="1482" y="6622"/>
                      <a:pt x="3287" y="6622"/>
                    </a:cubicBezTo>
                    <a:lnTo>
                      <a:pt x="90539" y="6622"/>
                    </a:lnTo>
                    <a:cubicBezTo>
                      <a:pt x="92368" y="6622"/>
                      <a:pt x="93850" y="5140"/>
                      <a:pt x="93850" y="3312"/>
                    </a:cubicBezTo>
                    <a:cubicBezTo>
                      <a:pt x="93850" y="1483"/>
                      <a:pt x="92368" y="1"/>
                      <a:pt x="90539" y="1"/>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96"/>
              <p:cNvSpPr/>
              <p:nvPr/>
            </p:nvSpPr>
            <p:spPr>
              <a:xfrm>
                <a:off x="2385546" y="3810629"/>
                <a:ext cx="1195231" cy="93972"/>
              </a:xfrm>
              <a:custGeom>
                <a:avLst/>
                <a:gdLst/>
                <a:ahLst/>
                <a:cxnLst/>
                <a:rect l="l" t="t" r="r" b="b"/>
                <a:pathLst>
                  <a:path w="83920" h="6598" extrusionOk="0">
                    <a:moveTo>
                      <a:pt x="3312" y="0"/>
                    </a:moveTo>
                    <a:cubicBezTo>
                      <a:pt x="1482" y="0"/>
                      <a:pt x="0" y="1482"/>
                      <a:pt x="0" y="3288"/>
                    </a:cubicBezTo>
                    <a:cubicBezTo>
                      <a:pt x="0" y="5116"/>
                      <a:pt x="1482" y="6597"/>
                      <a:pt x="3312" y="6597"/>
                    </a:cubicBezTo>
                    <a:lnTo>
                      <a:pt x="80608" y="6597"/>
                    </a:lnTo>
                    <a:cubicBezTo>
                      <a:pt x="82438" y="6597"/>
                      <a:pt x="83919" y="5116"/>
                      <a:pt x="83919" y="3288"/>
                    </a:cubicBezTo>
                    <a:cubicBezTo>
                      <a:pt x="83919" y="1482"/>
                      <a:pt x="82438" y="0"/>
                      <a:pt x="80608" y="0"/>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96"/>
              <p:cNvSpPr/>
              <p:nvPr/>
            </p:nvSpPr>
            <p:spPr>
              <a:xfrm>
                <a:off x="2385546" y="4012730"/>
                <a:ext cx="925520" cy="94000"/>
              </a:xfrm>
              <a:custGeom>
                <a:avLst/>
                <a:gdLst/>
                <a:ahLst/>
                <a:cxnLst/>
                <a:rect l="l" t="t" r="r" b="b"/>
                <a:pathLst>
                  <a:path w="64983" h="6600" extrusionOk="0">
                    <a:moveTo>
                      <a:pt x="3312" y="0"/>
                    </a:moveTo>
                    <a:cubicBezTo>
                      <a:pt x="1482" y="0"/>
                      <a:pt x="0" y="1482"/>
                      <a:pt x="0" y="3288"/>
                    </a:cubicBezTo>
                    <a:cubicBezTo>
                      <a:pt x="0" y="5117"/>
                      <a:pt x="1482" y="6599"/>
                      <a:pt x="3312" y="6599"/>
                    </a:cubicBezTo>
                    <a:lnTo>
                      <a:pt x="61672" y="6599"/>
                    </a:lnTo>
                    <a:cubicBezTo>
                      <a:pt x="63501" y="6599"/>
                      <a:pt x="64983" y="5117"/>
                      <a:pt x="64983" y="3288"/>
                    </a:cubicBezTo>
                    <a:cubicBezTo>
                      <a:pt x="64983" y="1482"/>
                      <a:pt x="63501" y="0"/>
                      <a:pt x="61672" y="0"/>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96"/>
              <p:cNvSpPr/>
              <p:nvPr/>
            </p:nvSpPr>
            <p:spPr>
              <a:xfrm>
                <a:off x="1880109" y="3804348"/>
                <a:ext cx="308621" cy="308635"/>
              </a:xfrm>
              <a:custGeom>
                <a:avLst/>
                <a:gdLst/>
                <a:ahLst/>
                <a:cxnLst/>
                <a:rect l="l" t="t" r="r" b="b"/>
                <a:pathLst>
                  <a:path w="21669" h="21670" extrusionOk="0">
                    <a:moveTo>
                      <a:pt x="10834" y="1"/>
                    </a:moveTo>
                    <a:cubicBezTo>
                      <a:pt x="4862" y="1"/>
                      <a:pt x="0" y="4840"/>
                      <a:pt x="0" y="10835"/>
                    </a:cubicBezTo>
                    <a:cubicBezTo>
                      <a:pt x="0" y="16808"/>
                      <a:pt x="4862" y="21669"/>
                      <a:pt x="10834" y="21669"/>
                    </a:cubicBezTo>
                    <a:cubicBezTo>
                      <a:pt x="16829" y="21669"/>
                      <a:pt x="21669" y="16808"/>
                      <a:pt x="21669" y="10835"/>
                    </a:cubicBezTo>
                    <a:cubicBezTo>
                      <a:pt x="21669" y="4840"/>
                      <a:pt x="16829" y="1"/>
                      <a:pt x="10834" y="1"/>
                    </a:cubicBezTo>
                    <a:close/>
                  </a:path>
                </a:pathLst>
              </a:custGeom>
              <a:solidFill>
                <a:schemeClr val="accent4"/>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96"/>
              <p:cNvSpPr/>
              <p:nvPr/>
            </p:nvSpPr>
            <p:spPr>
              <a:xfrm>
                <a:off x="1961220" y="3884733"/>
                <a:ext cx="153976" cy="140887"/>
              </a:xfrm>
              <a:custGeom>
                <a:avLst/>
                <a:gdLst/>
                <a:ahLst/>
                <a:cxnLst/>
                <a:rect l="l" t="t" r="r" b="b"/>
                <a:pathLst>
                  <a:path w="10811" h="9892" extrusionOk="0">
                    <a:moveTo>
                      <a:pt x="5382" y="0"/>
                    </a:moveTo>
                    <a:cubicBezTo>
                      <a:pt x="4114" y="0"/>
                      <a:pt x="2847" y="480"/>
                      <a:pt x="1874" y="1441"/>
                    </a:cubicBezTo>
                    <a:cubicBezTo>
                      <a:pt x="232" y="3085"/>
                      <a:pt x="0" y="5585"/>
                      <a:pt x="1158" y="7484"/>
                    </a:cubicBezTo>
                    <a:lnTo>
                      <a:pt x="509" y="9891"/>
                    </a:lnTo>
                    <a:lnTo>
                      <a:pt x="2963" y="9243"/>
                    </a:lnTo>
                    <a:cubicBezTo>
                      <a:pt x="3726" y="9671"/>
                      <a:pt x="4572" y="9886"/>
                      <a:pt x="5415" y="9886"/>
                    </a:cubicBezTo>
                    <a:cubicBezTo>
                      <a:pt x="6670" y="9886"/>
                      <a:pt x="7921" y="9411"/>
                      <a:pt x="8890" y="8456"/>
                    </a:cubicBezTo>
                    <a:cubicBezTo>
                      <a:pt x="10810" y="6511"/>
                      <a:pt x="10810" y="3385"/>
                      <a:pt x="8890" y="1441"/>
                    </a:cubicBezTo>
                    <a:cubicBezTo>
                      <a:pt x="7917" y="480"/>
                      <a:pt x="6650" y="0"/>
                      <a:pt x="5382" y="0"/>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96"/>
              <p:cNvSpPr/>
              <p:nvPr/>
            </p:nvSpPr>
            <p:spPr>
              <a:xfrm>
                <a:off x="2005058" y="3943483"/>
                <a:ext cx="23429" cy="23443"/>
              </a:xfrm>
              <a:custGeom>
                <a:avLst/>
                <a:gdLst/>
                <a:ahLst/>
                <a:cxnLst/>
                <a:rect l="l" t="t" r="r" b="b"/>
                <a:pathLst>
                  <a:path w="1645" h="1646" extrusionOk="0">
                    <a:moveTo>
                      <a:pt x="811" y="1"/>
                    </a:moveTo>
                    <a:cubicBezTo>
                      <a:pt x="371" y="1"/>
                      <a:pt x="0" y="371"/>
                      <a:pt x="0" y="834"/>
                    </a:cubicBezTo>
                    <a:cubicBezTo>
                      <a:pt x="0" y="1275"/>
                      <a:pt x="371" y="1646"/>
                      <a:pt x="811" y="1646"/>
                    </a:cubicBezTo>
                    <a:cubicBezTo>
                      <a:pt x="1274" y="1646"/>
                      <a:pt x="1645" y="1275"/>
                      <a:pt x="1645" y="834"/>
                    </a:cubicBezTo>
                    <a:cubicBezTo>
                      <a:pt x="1645" y="371"/>
                      <a:pt x="1274" y="1"/>
                      <a:pt x="811" y="1"/>
                    </a:cubicBezTo>
                    <a:close/>
                  </a:path>
                </a:pathLst>
              </a:custGeom>
              <a:solidFill>
                <a:srgbClr val="DEFF3F"/>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96"/>
              <p:cNvSpPr/>
              <p:nvPr/>
            </p:nvSpPr>
            <p:spPr>
              <a:xfrm>
                <a:off x="2047600" y="3943483"/>
                <a:ext cx="23087" cy="23443"/>
              </a:xfrm>
              <a:custGeom>
                <a:avLst/>
                <a:gdLst/>
                <a:ahLst/>
                <a:cxnLst/>
                <a:rect l="l" t="t" r="r" b="b"/>
                <a:pathLst>
                  <a:path w="1621" h="1646" extrusionOk="0">
                    <a:moveTo>
                      <a:pt x="810" y="1"/>
                    </a:moveTo>
                    <a:cubicBezTo>
                      <a:pt x="371" y="1"/>
                      <a:pt x="0" y="371"/>
                      <a:pt x="0" y="834"/>
                    </a:cubicBezTo>
                    <a:cubicBezTo>
                      <a:pt x="0" y="1275"/>
                      <a:pt x="371" y="1646"/>
                      <a:pt x="810" y="1646"/>
                    </a:cubicBezTo>
                    <a:cubicBezTo>
                      <a:pt x="1251" y="1646"/>
                      <a:pt x="1621" y="1275"/>
                      <a:pt x="1621" y="834"/>
                    </a:cubicBezTo>
                    <a:cubicBezTo>
                      <a:pt x="1621" y="371"/>
                      <a:pt x="1251" y="1"/>
                      <a:pt x="810" y="1"/>
                    </a:cubicBezTo>
                    <a:close/>
                  </a:path>
                </a:pathLst>
              </a:custGeom>
              <a:solidFill>
                <a:srgbClr val="DEFF3F"/>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96"/>
              <p:cNvSpPr/>
              <p:nvPr/>
            </p:nvSpPr>
            <p:spPr>
              <a:xfrm>
                <a:off x="1403996" y="2065125"/>
                <a:ext cx="2277020" cy="1521626"/>
              </a:xfrm>
              <a:custGeom>
                <a:avLst/>
                <a:gdLst/>
                <a:ahLst/>
                <a:cxnLst/>
                <a:rect l="l" t="t" r="r" b="b"/>
                <a:pathLst>
                  <a:path w="159875" h="106837" extrusionOk="0">
                    <a:moveTo>
                      <a:pt x="5649" y="0"/>
                    </a:moveTo>
                    <a:cubicBezTo>
                      <a:pt x="2523" y="0"/>
                      <a:pt x="1" y="2523"/>
                      <a:pt x="1" y="5649"/>
                    </a:cubicBezTo>
                    <a:lnTo>
                      <a:pt x="1" y="101188"/>
                    </a:lnTo>
                    <a:cubicBezTo>
                      <a:pt x="1" y="104314"/>
                      <a:pt x="2523" y="106837"/>
                      <a:pt x="5649" y="106837"/>
                    </a:cubicBezTo>
                    <a:lnTo>
                      <a:pt x="154248" y="106837"/>
                    </a:lnTo>
                    <a:cubicBezTo>
                      <a:pt x="157350" y="106837"/>
                      <a:pt x="159874" y="104314"/>
                      <a:pt x="159874" y="101188"/>
                    </a:cubicBezTo>
                    <a:lnTo>
                      <a:pt x="159874" y="5649"/>
                    </a:lnTo>
                    <a:cubicBezTo>
                      <a:pt x="159874" y="2523"/>
                      <a:pt x="157350" y="0"/>
                      <a:pt x="154248" y="0"/>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96"/>
              <p:cNvSpPr/>
              <p:nvPr/>
            </p:nvSpPr>
            <p:spPr>
              <a:xfrm>
                <a:off x="1403996" y="1559004"/>
                <a:ext cx="308635" cy="308621"/>
              </a:xfrm>
              <a:custGeom>
                <a:avLst/>
                <a:gdLst/>
                <a:ahLst/>
                <a:cxnLst/>
                <a:rect l="l" t="t" r="r" b="b"/>
                <a:pathLst>
                  <a:path w="21670" h="21669" extrusionOk="0">
                    <a:moveTo>
                      <a:pt x="10835" y="0"/>
                    </a:moveTo>
                    <a:cubicBezTo>
                      <a:pt x="4838" y="0"/>
                      <a:pt x="1" y="4862"/>
                      <a:pt x="1" y="10834"/>
                    </a:cubicBezTo>
                    <a:cubicBezTo>
                      <a:pt x="1" y="16831"/>
                      <a:pt x="4838" y="21669"/>
                      <a:pt x="10835" y="21669"/>
                    </a:cubicBezTo>
                    <a:cubicBezTo>
                      <a:pt x="16808" y="21669"/>
                      <a:pt x="21669" y="16831"/>
                      <a:pt x="21669" y="10834"/>
                    </a:cubicBezTo>
                    <a:cubicBezTo>
                      <a:pt x="21669" y="4862"/>
                      <a:pt x="16808" y="0"/>
                      <a:pt x="10835" y="0"/>
                    </a:cubicBezTo>
                    <a:close/>
                  </a:path>
                </a:pathLst>
              </a:custGeom>
              <a:solidFill>
                <a:schemeClr val="dk2"/>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96"/>
              <p:cNvSpPr/>
              <p:nvPr/>
            </p:nvSpPr>
            <p:spPr>
              <a:xfrm>
                <a:off x="1403996" y="3804348"/>
                <a:ext cx="308635" cy="308635"/>
              </a:xfrm>
              <a:custGeom>
                <a:avLst/>
                <a:gdLst/>
                <a:ahLst/>
                <a:cxnLst/>
                <a:rect l="l" t="t" r="r" b="b"/>
                <a:pathLst>
                  <a:path w="21670" h="21670" extrusionOk="0">
                    <a:moveTo>
                      <a:pt x="10835" y="1"/>
                    </a:moveTo>
                    <a:cubicBezTo>
                      <a:pt x="4838" y="1"/>
                      <a:pt x="1" y="4840"/>
                      <a:pt x="1" y="10835"/>
                    </a:cubicBezTo>
                    <a:cubicBezTo>
                      <a:pt x="1" y="16808"/>
                      <a:pt x="4838" y="21669"/>
                      <a:pt x="10835" y="21669"/>
                    </a:cubicBezTo>
                    <a:cubicBezTo>
                      <a:pt x="16808" y="21669"/>
                      <a:pt x="21669" y="16808"/>
                      <a:pt x="21669" y="10835"/>
                    </a:cubicBezTo>
                    <a:cubicBezTo>
                      <a:pt x="21669" y="4840"/>
                      <a:pt x="16808" y="1"/>
                      <a:pt x="10835" y="1"/>
                    </a:cubicBezTo>
                    <a:close/>
                  </a:path>
                </a:pathLst>
              </a:custGeom>
              <a:solidFill>
                <a:schemeClr val="accent4"/>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96"/>
              <p:cNvSpPr/>
              <p:nvPr/>
            </p:nvSpPr>
            <p:spPr>
              <a:xfrm>
                <a:off x="1490391" y="3896355"/>
                <a:ext cx="135845" cy="124650"/>
              </a:xfrm>
              <a:custGeom>
                <a:avLst/>
                <a:gdLst/>
                <a:ahLst/>
                <a:cxnLst/>
                <a:rect l="l" t="t" r="r" b="b"/>
                <a:pathLst>
                  <a:path w="9538" h="8752" extrusionOk="0">
                    <a:moveTo>
                      <a:pt x="2615" y="0"/>
                    </a:moveTo>
                    <a:cubicBezTo>
                      <a:pt x="1158" y="0"/>
                      <a:pt x="0" y="1158"/>
                      <a:pt x="0" y="2615"/>
                    </a:cubicBezTo>
                    <a:cubicBezTo>
                      <a:pt x="0" y="4421"/>
                      <a:pt x="1621" y="5880"/>
                      <a:pt x="4074" y="8125"/>
                    </a:cubicBezTo>
                    <a:lnTo>
                      <a:pt x="4769" y="8751"/>
                    </a:lnTo>
                    <a:lnTo>
                      <a:pt x="5463" y="8125"/>
                    </a:lnTo>
                    <a:cubicBezTo>
                      <a:pt x="7917" y="5880"/>
                      <a:pt x="9538" y="4421"/>
                      <a:pt x="9538" y="2615"/>
                    </a:cubicBezTo>
                    <a:cubicBezTo>
                      <a:pt x="9538" y="1158"/>
                      <a:pt x="8380" y="0"/>
                      <a:pt x="6899" y="0"/>
                    </a:cubicBezTo>
                    <a:cubicBezTo>
                      <a:pt x="6088" y="0"/>
                      <a:pt x="5278" y="393"/>
                      <a:pt x="4769" y="995"/>
                    </a:cubicBezTo>
                    <a:cubicBezTo>
                      <a:pt x="4236" y="393"/>
                      <a:pt x="3449" y="0"/>
                      <a:pt x="2615" y="0"/>
                    </a:cubicBezTo>
                    <a:close/>
                  </a:path>
                </a:pathLst>
              </a:custGeom>
              <a:solidFill>
                <a:schemeClr val="accent6"/>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96"/>
              <p:cNvSpPr/>
              <p:nvPr/>
            </p:nvSpPr>
            <p:spPr>
              <a:xfrm>
                <a:off x="1690512" y="2297905"/>
                <a:ext cx="38255" cy="1056067"/>
              </a:xfrm>
              <a:custGeom>
                <a:avLst/>
                <a:gdLst/>
                <a:ahLst/>
                <a:cxnLst/>
                <a:rect l="l" t="t" r="r" b="b"/>
                <a:pathLst>
                  <a:path w="2686" h="74149" extrusionOk="0">
                    <a:moveTo>
                      <a:pt x="1343" y="0"/>
                    </a:moveTo>
                    <a:cubicBezTo>
                      <a:pt x="602" y="0"/>
                      <a:pt x="0" y="602"/>
                      <a:pt x="0" y="1343"/>
                    </a:cubicBezTo>
                    <a:lnTo>
                      <a:pt x="0" y="72806"/>
                    </a:lnTo>
                    <a:cubicBezTo>
                      <a:pt x="0" y="73547"/>
                      <a:pt x="602" y="74149"/>
                      <a:pt x="1343" y="74149"/>
                    </a:cubicBezTo>
                    <a:cubicBezTo>
                      <a:pt x="2084" y="74149"/>
                      <a:pt x="2686" y="73547"/>
                      <a:pt x="2686" y="72806"/>
                    </a:cubicBezTo>
                    <a:lnTo>
                      <a:pt x="2686" y="1343"/>
                    </a:lnTo>
                    <a:cubicBezTo>
                      <a:pt x="2686" y="602"/>
                      <a:pt x="2084" y="0"/>
                      <a:pt x="1343"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96"/>
              <p:cNvSpPr/>
              <p:nvPr/>
            </p:nvSpPr>
            <p:spPr>
              <a:xfrm>
                <a:off x="2023858" y="2297905"/>
                <a:ext cx="37914" cy="1056067"/>
              </a:xfrm>
              <a:custGeom>
                <a:avLst/>
                <a:gdLst/>
                <a:ahLst/>
                <a:cxnLst/>
                <a:rect l="l" t="t" r="r" b="b"/>
                <a:pathLst>
                  <a:path w="2662" h="74149" extrusionOk="0">
                    <a:moveTo>
                      <a:pt x="1319" y="0"/>
                    </a:moveTo>
                    <a:cubicBezTo>
                      <a:pt x="603" y="0"/>
                      <a:pt x="1" y="602"/>
                      <a:pt x="1" y="1343"/>
                    </a:cubicBezTo>
                    <a:lnTo>
                      <a:pt x="1" y="72806"/>
                    </a:lnTo>
                    <a:cubicBezTo>
                      <a:pt x="1" y="73547"/>
                      <a:pt x="603" y="74149"/>
                      <a:pt x="1319" y="74149"/>
                    </a:cubicBezTo>
                    <a:cubicBezTo>
                      <a:pt x="2060" y="74149"/>
                      <a:pt x="2662" y="73547"/>
                      <a:pt x="2662" y="72806"/>
                    </a:cubicBezTo>
                    <a:lnTo>
                      <a:pt x="2662" y="1343"/>
                    </a:lnTo>
                    <a:cubicBezTo>
                      <a:pt x="2662" y="602"/>
                      <a:pt x="2060" y="0"/>
                      <a:pt x="1319"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96"/>
              <p:cNvSpPr/>
              <p:nvPr/>
            </p:nvSpPr>
            <p:spPr>
              <a:xfrm>
                <a:off x="2356876" y="2297905"/>
                <a:ext cx="38255" cy="1056067"/>
              </a:xfrm>
              <a:custGeom>
                <a:avLst/>
                <a:gdLst/>
                <a:ahLst/>
                <a:cxnLst/>
                <a:rect l="l" t="t" r="r" b="b"/>
                <a:pathLst>
                  <a:path w="2686" h="74149" extrusionOk="0">
                    <a:moveTo>
                      <a:pt x="1343" y="0"/>
                    </a:moveTo>
                    <a:cubicBezTo>
                      <a:pt x="602" y="0"/>
                      <a:pt x="0" y="602"/>
                      <a:pt x="0" y="1343"/>
                    </a:cubicBezTo>
                    <a:lnTo>
                      <a:pt x="0" y="72806"/>
                    </a:lnTo>
                    <a:cubicBezTo>
                      <a:pt x="0" y="73547"/>
                      <a:pt x="602" y="74149"/>
                      <a:pt x="1343" y="74149"/>
                    </a:cubicBezTo>
                    <a:cubicBezTo>
                      <a:pt x="2084" y="74149"/>
                      <a:pt x="2685" y="73547"/>
                      <a:pt x="2685" y="72806"/>
                    </a:cubicBezTo>
                    <a:lnTo>
                      <a:pt x="2685" y="1343"/>
                    </a:lnTo>
                    <a:cubicBezTo>
                      <a:pt x="2685" y="602"/>
                      <a:pt x="2084" y="0"/>
                      <a:pt x="1343"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96"/>
              <p:cNvSpPr/>
              <p:nvPr/>
            </p:nvSpPr>
            <p:spPr>
              <a:xfrm>
                <a:off x="2690194" y="2297905"/>
                <a:ext cx="37942" cy="1056067"/>
              </a:xfrm>
              <a:custGeom>
                <a:avLst/>
                <a:gdLst/>
                <a:ahLst/>
                <a:cxnLst/>
                <a:rect l="l" t="t" r="r" b="b"/>
                <a:pathLst>
                  <a:path w="2664" h="74149" extrusionOk="0">
                    <a:moveTo>
                      <a:pt x="1321" y="0"/>
                    </a:moveTo>
                    <a:cubicBezTo>
                      <a:pt x="603" y="0"/>
                      <a:pt x="1" y="602"/>
                      <a:pt x="1" y="1343"/>
                    </a:cubicBezTo>
                    <a:lnTo>
                      <a:pt x="1" y="72806"/>
                    </a:lnTo>
                    <a:cubicBezTo>
                      <a:pt x="1" y="73547"/>
                      <a:pt x="603" y="74149"/>
                      <a:pt x="1321" y="74149"/>
                    </a:cubicBezTo>
                    <a:cubicBezTo>
                      <a:pt x="2062" y="74149"/>
                      <a:pt x="2664" y="73547"/>
                      <a:pt x="2664" y="72806"/>
                    </a:cubicBezTo>
                    <a:lnTo>
                      <a:pt x="2664" y="1343"/>
                    </a:lnTo>
                    <a:cubicBezTo>
                      <a:pt x="2664" y="602"/>
                      <a:pt x="2062" y="0"/>
                      <a:pt x="1321"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96"/>
              <p:cNvSpPr/>
              <p:nvPr/>
            </p:nvSpPr>
            <p:spPr>
              <a:xfrm>
                <a:off x="3023212" y="2297905"/>
                <a:ext cx="37942" cy="1056067"/>
              </a:xfrm>
              <a:custGeom>
                <a:avLst/>
                <a:gdLst/>
                <a:ahLst/>
                <a:cxnLst/>
                <a:rect l="l" t="t" r="r" b="b"/>
                <a:pathLst>
                  <a:path w="2664" h="74149" extrusionOk="0">
                    <a:moveTo>
                      <a:pt x="1343" y="0"/>
                    </a:moveTo>
                    <a:cubicBezTo>
                      <a:pt x="602" y="0"/>
                      <a:pt x="0" y="602"/>
                      <a:pt x="0" y="1343"/>
                    </a:cubicBezTo>
                    <a:lnTo>
                      <a:pt x="0" y="72806"/>
                    </a:lnTo>
                    <a:cubicBezTo>
                      <a:pt x="0" y="73547"/>
                      <a:pt x="602" y="74149"/>
                      <a:pt x="1343" y="74149"/>
                    </a:cubicBezTo>
                    <a:cubicBezTo>
                      <a:pt x="2084" y="74149"/>
                      <a:pt x="2663" y="73547"/>
                      <a:pt x="2663" y="72806"/>
                    </a:cubicBezTo>
                    <a:lnTo>
                      <a:pt x="2663" y="1343"/>
                    </a:lnTo>
                    <a:cubicBezTo>
                      <a:pt x="2663" y="602"/>
                      <a:pt x="2084" y="0"/>
                      <a:pt x="1343"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96"/>
              <p:cNvSpPr/>
              <p:nvPr/>
            </p:nvSpPr>
            <p:spPr>
              <a:xfrm>
                <a:off x="3356557" y="2297905"/>
                <a:ext cx="37914" cy="1056067"/>
              </a:xfrm>
              <a:custGeom>
                <a:avLst/>
                <a:gdLst/>
                <a:ahLst/>
                <a:cxnLst/>
                <a:rect l="l" t="t" r="r" b="b"/>
                <a:pathLst>
                  <a:path w="2662" h="74149" extrusionOk="0">
                    <a:moveTo>
                      <a:pt x="1319" y="0"/>
                    </a:moveTo>
                    <a:cubicBezTo>
                      <a:pt x="578" y="0"/>
                      <a:pt x="1" y="602"/>
                      <a:pt x="1" y="1343"/>
                    </a:cubicBezTo>
                    <a:lnTo>
                      <a:pt x="1" y="72806"/>
                    </a:lnTo>
                    <a:cubicBezTo>
                      <a:pt x="1" y="73547"/>
                      <a:pt x="578" y="74149"/>
                      <a:pt x="1319" y="74149"/>
                    </a:cubicBezTo>
                    <a:cubicBezTo>
                      <a:pt x="2060" y="74149"/>
                      <a:pt x="2662" y="73547"/>
                      <a:pt x="2662" y="72806"/>
                    </a:cubicBezTo>
                    <a:lnTo>
                      <a:pt x="2662" y="1343"/>
                    </a:lnTo>
                    <a:cubicBezTo>
                      <a:pt x="2662" y="602"/>
                      <a:pt x="2060" y="0"/>
                      <a:pt x="1319" y="0"/>
                    </a:cubicBezTo>
                    <a:close/>
                  </a:path>
                </a:pathLst>
              </a:custGeom>
              <a:solidFill>
                <a:schemeClr val="lt1"/>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96"/>
              <p:cNvSpPr/>
              <p:nvPr/>
            </p:nvSpPr>
            <p:spPr>
              <a:xfrm>
                <a:off x="927869" y="2173083"/>
                <a:ext cx="3228903" cy="673214"/>
              </a:xfrm>
              <a:custGeom>
                <a:avLst/>
                <a:gdLst/>
                <a:ahLst/>
                <a:cxnLst/>
                <a:rect l="l" t="t" r="r" b="b"/>
                <a:pathLst>
                  <a:path w="226709" h="47268" extrusionOk="0">
                    <a:moveTo>
                      <a:pt x="213069" y="1"/>
                    </a:moveTo>
                    <a:cubicBezTo>
                      <a:pt x="210959" y="1"/>
                      <a:pt x="208862" y="194"/>
                      <a:pt x="206777" y="499"/>
                    </a:cubicBezTo>
                    <a:cubicBezTo>
                      <a:pt x="201499" y="1264"/>
                      <a:pt x="196452" y="3347"/>
                      <a:pt x="191845" y="6008"/>
                    </a:cubicBezTo>
                    <a:cubicBezTo>
                      <a:pt x="186983" y="8811"/>
                      <a:pt x="182585" y="12398"/>
                      <a:pt x="178418" y="16126"/>
                    </a:cubicBezTo>
                    <a:cubicBezTo>
                      <a:pt x="174229" y="19876"/>
                      <a:pt x="170037" y="24136"/>
                      <a:pt x="165732" y="27423"/>
                    </a:cubicBezTo>
                    <a:cubicBezTo>
                      <a:pt x="156959" y="34044"/>
                      <a:pt x="147514" y="38511"/>
                      <a:pt x="136748" y="40480"/>
                    </a:cubicBezTo>
                    <a:cubicBezTo>
                      <a:pt x="133159" y="41135"/>
                      <a:pt x="129220" y="41443"/>
                      <a:pt x="125270" y="41443"/>
                    </a:cubicBezTo>
                    <a:cubicBezTo>
                      <a:pt x="123642" y="41443"/>
                      <a:pt x="122012" y="41391"/>
                      <a:pt x="120404" y="41289"/>
                    </a:cubicBezTo>
                    <a:cubicBezTo>
                      <a:pt x="114455" y="40943"/>
                      <a:pt x="108875" y="39739"/>
                      <a:pt x="103112" y="37887"/>
                    </a:cubicBezTo>
                    <a:cubicBezTo>
                      <a:pt x="91374" y="34137"/>
                      <a:pt x="80216" y="28673"/>
                      <a:pt x="67854" y="27238"/>
                    </a:cubicBezTo>
                    <a:cubicBezTo>
                      <a:pt x="66373" y="27068"/>
                      <a:pt x="64899" y="26992"/>
                      <a:pt x="63432" y="26992"/>
                    </a:cubicBezTo>
                    <a:cubicBezTo>
                      <a:pt x="53691" y="26992"/>
                      <a:pt x="44243" y="30366"/>
                      <a:pt x="34727" y="32238"/>
                    </a:cubicBezTo>
                    <a:cubicBezTo>
                      <a:pt x="30805" y="33016"/>
                      <a:pt x="26949" y="33563"/>
                      <a:pt x="22914" y="33563"/>
                    </a:cubicBezTo>
                    <a:cubicBezTo>
                      <a:pt x="21663" y="33563"/>
                      <a:pt x="20394" y="33511"/>
                      <a:pt x="19100" y="33396"/>
                    </a:cubicBezTo>
                    <a:cubicBezTo>
                      <a:pt x="17874" y="33303"/>
                      <a:pt x="17156" y="33164"/>
                      <a:pt x="15767" y="32862"/>
                    </a:cubicBezTo>
                    <a:cubicBezTo>
                      <a:pt x="14494" y="32609"/>
                      <a:pt x="13244" y="32238"/>
                      <a:pt x="12040" y="31798"/>
                    </a:cubicBezTo>
                    <a:cubicBezTo>
                      <a:pt x="9957" y="31057"/>
                      <a:pt x="7294" y="29575"/>
                      <a:pt x="5395" y="28094"/>
                    </a:cubicBezTo>
                    <a:cubicBezTo>
                      <a:pt x="4738" y="27571"/>
                      <a:pt x="3965" y="27259"/>
                      <a:pt x="3202" y="27259"/>
                    </a:cubicBezTo>
                    <a:cubicBezTo>
                      <a:pt x="2514" y="27259"/>
                      <a:pt x="1834" y="27512"/>
                      <a:pt x="1252" y="28094"/>
                    </a:cubicBezTo>
                    <a:cubicBezTo>
                      <a:pt x="232" y="29112"/>
                      <a:pt x="1" y="31242"/>
                      <a:pt x="1252" y="32238"/>
                    </a:cubicBezTo>
                    <a:cubicBezTo>
                      <a:pt x="6044" y="36011"/>
                      <a:pt x="11461" y="38280"/>
                      <a:pt x="17504" y="39091"/>
                    </a:cubicBezTo>
                    <a:cubicBezTo>
                      <a:pt x="19251" y="39322"/>
                      <a:pt x="21005" y="39422"/>
                      <a:pt x="22759" y="39422"/>
                    </a:cubicBezTo>
                    <a:cubicBezTo>
                      <a:pt x="26630" y="39422"/>
                      <a:pt x="30503" y="38933"/>
                      <a:pt x="34311" y="38280"/>
                    </a:cubicBezTo>
                    <a:cubicBezTo>
                      <a:pt x="39750" y="37307"/>
                      <a:pt x="45098" y="35872"/>
                      <a:pt x="50491" y="34622"/>
                    </a:cubicBezTo>
                    <a:cubicBezTo>
                      <a:pt x="54990" y="33588"/>
                      <a:pt x="58936" y="32858"/>
                      <a:pt x="63315" y="32858"/>
                    </a:cubicBezTo>
                    <a:cubicBezTo>
                      <a:pt x="64322" y="32858"/>
                      <a:pt x="65353" y="32897"/>
                      <a:pt x="66419" y="32979"/>
                    </a:cubicBezTo>
                    <a:cubicBezTo>
                      <a:pt x="78179" y="33881"/>
                      <a:pt x="89592" y="39600"/>
                      <a:pt x="100843" y="43326"/>
                    </a:cubicBezTo>
                    <a:cubicBezTo>
                      <a:pt x="108799" y="45931"/>
                      <a:pt x="116986" y="47267"/>
                      <a:pt x="125237" y="47267"/>
                    </a:cubicBezTo>
                    <a:cubicBezTo>
                      <a:pt x="128942" y="47267"/>
                      <a:pt x="132661" y="46998"/>
                      <a:pt x="136378" y="46452"/>
                    </a:cubicBezTo>
                    <a:cubicBezTo>
                      <a:pt x="147236" y="44832"/>
                      <a:pt x="157537" y="40363"/>
                      <a:pt x="166496" y="34066"/>
                    </a:cubicBezTo>
                    <a:cubicBezTo>
                      <a:pt x="175849" y="27516"/>
                      <a:pt x="183279" y="18463"/>
                      <a:pt x="192656" y="12398"/>
                    </a:cubicBezTo>
                    <a:cubicBezTo>
                      <a:pt x="197123" y="9481"/>
                      <a:pt x="201290" y="7583"/>
                      <a:pt x="206475" y="6496"/>
                    </a:cubicBezTo>
                    <a:cubicBezTo>
                      <a:pt x="208585" y="6054"/>
                      <a:pt x="210623" y="5856"/>
                      <a:pt x="212939" y="5856"/>
                    </a:cubicBezTo>
                    <a:cubicBezTo>
                      <a:pt x="213293" y="5856"/>
                      <a:pt x="213654" y="5860"/>
                      <a:pt x="214022" y="5870"/>
                    </a:cubicBezTo>
                    <a:cubicBezTo>
                      <a:pt x="215204" y="5916"/>
                      <a:pt x="216800" y="6033"/>
                      <a:pt x="217726" y="6171"/>
                    </a:cubicBezTo>
                    <a:cubicBezTo>
                      <a:pt x="218445" y="6264"/>
                      <a:pt x="219162" y="6379"/>
                      <a:pt x="219856" y="6518"/>
                    </a:cubicBezTo>
                    <a:cubicBezTo>
                      <a:pt x="220551" y="6657"/>
                      <a:pt x="221569" y="6518"/>
                      <a:pt x="221940" y="6703"/>
                    </a:cubicBezTo>
                    <a:cubicBezTo>
                      <a:pt x="222455" y="6921"/>
                      <a:pt x="222993" y="7040"/>
                      <a:pt x="223512" y="7040"/>
                    </a:cubicBezTo>
                    <a:cubicBezTo>
                      <a:pt x="224486" y="7040"/>
                      <a:pt x="225394" y="6620"/>
                      <a:pt x="225968" y="5638"/>
                    </a:cubicBezTo>
                    <a:cubicBezTo>
                      <a:pt x="226708" y="4388"/>
                      <a:pt x="226362" y="2282"/>
                      <a:pt x="224903" y="1634"/>
                    </a:cubicBezTo>
                    <a:cubicBezTo>
                      <a:pt x="223930" y="1193"/>
                      <a:pt x="223097" y="915"/>
                      <a:pt x="222032" y="823"/>
                    </a:cubicBezTo>
                    <a:cubicBezTo>
                      <a:pt x="221291" y="754"/>
                      <a:pt x="221014" y="801"/>
                      <a:pt x="220343" y="684"/>
                    </a:cubicBezTo>
                    <a:cubicBezTo>
                      <a:pt x="218699" y="384"/>
                      <a:pt x="217032" y="199"/>
                      <a:pt x="215389" y="82"/>
                    </a:cubicBezTo>
                    <a:cubicBezTo>
                      <a:pt x="214614" y="27"/>
                      <a:pt x="213841" y="1"/>
                      <a:pt x="213069" y="1"/>
                    </a:cubicBezTo>
                    <a:close/>
                  </a:path>
                </a:pathLst>
              </a:custGeom>
              <a:solidFill>
                <a:schemeClr val="accent4"/>
              </a:solidFill>
              <a:ln>
                <a:noFill/>
              </a:ln>
              <a:effectLst>
                <a:outerShdw blurRad="57150" dist="19050" dir="5400000" algn="bl" rotWithShape="0">
                  <a:schemeClr val="dk1">
                    <a:alpha val="20000"/>
                  </a:schemeClr>
                </a:outerShdw>
                <a:reflection stA="12000"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5" name="Google Shape;1425;p96"/>
            <p:cNvGrpSpPr/>
            <p:nvPr/>
          </p:nvGrpSpPr>
          <p:grpSpPr>
            <a:xfrm rot="-5400000">
              <a:off x="3475535" y="2673870"/>
              <a:ext cx="825591" cy="825591"/>
              <a:chOff x="5289166" y="402821"/>
              <a:chExt cx="801000" cy="801000"/>
            </a:xfrm>
          </p:grpSpPr>
          <p:sp>
            <p:nvSpPr>
              <p:cNvPr id="1426" name="Google Shape;1426;p96"/>
              <p:cNvSpPr/>
              <p:nvPr/>
            </p:nvSpPr>
            <p:spPr>
              <a:xfrm>
                <a:off x="5289166" y="402821"/>
                <a:ext cx="801000" cy="801000"/>
              </a:xfrm>
              <a:prstGeom prst="blockArc">
                <a:avLst>
                  <a:gd name="adj1" fmla="val 10800000"/>
                  <a:gd name="adj2" fmla="val 0"/>
                  <a:gd name="adj3" fmla="val 25000"/>
                </a:avLst>
              </a:prstGeom>
              <a:solidFill>
                <a:schemeClr val="accent4"/>
              </a:solidFill>
              <a:ln>
                <a:noFill/>
              </a:ln>
              <a:effectLst>
                <a:outerShdw blurRad="485775" dist="114300" dir="2940000" algn="bl" rotWithShape="0">
                  <a:schemeClr val="dk1">
                    <a:alpha val="66666"/>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96"/>
              <p:cNvSpPr/>
              <p:nvPr/>
            </p:nvSpPr>
            <p:spPr>
              <a:xfrm rot="10800000" flipH="1">
                <a:off x="5289166" y="402821"/>
                <a:ext cx="801000" cy="801000"/>
              </a:xfrm>
              <a:prstGeom prst="blockArc">
                <a:avLst>
                  <a:gd name="adj1" fmla="val 10800000"/>
                  <a:gd name="adj2" fmla="val 0"/>
                  <a:gd name="adj3" fmla="val 25000"/>
                </a:avLst>
              </a:prstGeom>
              <a:solidFill>
                <a:schemeClr val="dk1"/>
              </a:solidFill>
              <a:ln>
                <a:noFill/>
              </a:ln>
              <a:effectLst>
                <a:outerShdw blurRad="485775" dist="114300" dir="2940000" algn="bl" rotWithShape="0">
                  <a:schemeClr val="dk1">
                    <a:alpha val="66666"/>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28" name="Google Shape;1428;p96"/>
            <p:cNvGrpSpPr/>
            <p:nvPr/>
          </p:nvGrpSpPr>
          <p:grpSpPr>
            <a:xfrm rot="5400000">
              <a:off x="3817373" y="1296095"/>
              <a:ext cx="608773" cy="374833"/>
              <a:chOff x="6686629" y="3192836"/>
              <a:chExt cx="608773" cy="374833"/>
            </a:xfrm>
          </p:grpSpPr>
          <p:sp>
            <p:nvSpPr>
              <p:cNvPr id="1429" name="Google Shape;1429;p96"/>
              <p:cNvSpPr/>
              <p:nvPr/>
            </p:nvSpPr>
            <p:spPr>
              <a:xfrm>
                <a:off x="7174802" y="31928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7647"/>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96"/>
              <p:cNvSpPr/>
              <p:nvPr/>
            </p:nvSpPr>
            <p:spPr>
              <a:xfrm>
                <a:off x="6686629" y="3455169"/>
                <a:ext cx="112500" cy="112500"/>
              </a:xfrm>
              <a:prstGeom prst="ellipse">
                <a:avLst/>
              </a:prstGeom>
              <a:solidFill>
                <a:schemeClr val="lt1"/>
              </a:solidFill>
              <a:ln>
                <a:noFill/>
              </a:ln>
              <a:effectLst>
                <a:outerShdw blurRad="157163" dist="85725" dir="5400000" algn="bl" rotWithShape="0">
                  <a:schemeClr val="dk1">
                    <a:alpha val="37647"/>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31" name="Google Shape;1431;p96"/>
            <p:cNvGrpSpPr/>
            <p:nvPr/>
          </p:nvGrpSpPr>
          <p:grpSpPr>
            <a:xfrm rot="5400000">
              <a:off x="520044" y="3286906"/>
              <a:ext cx="575162" cy="188875"/>
              <a:chOff x="6872640" y="3345236"/>
              <a:chExt cx="575162" cy="188875"/>
            </a:xfrm>
          </p:grpSpPr>
          <p:sp>
            <p:nvSpPr>
              <p:cNvPr id="1432" name="Google Shape;1432;p96"/>
              <p:cNvSpPr/>
              <p:nvPr/>
            </p:nvSpPr>
            <p:spPr>
              <a:xfrm>
                <a:off x="7327202" y="3345236"/>
                <a:ext cx="120600" cy="120600"/>
              </a:xfrm>
              <a:prstGeom prst="ellipse">
                <a:avLst/>
              </a:prstGeom>
              <a:gradFill>
                <a:gsLst>
                  <a:gs pos="0">
                    <a:srgbClr val="81EEEB"/>
                  </a:gs>
                  <a:gs pos="100000">
                    <a:srgbClr val="3AE4DF"/>
                  </a:gs>
                </a:gsLst>
                <a:lin ang="8100019" scaled="0"/>
              </a:gradFill>
              <a:ln>
                <a:noFill/>
              </a:ln>
              <a:effectLst>
                <a:outerShdw blurRad="157163" dist="85725" dir="5400000" algn="bl" rotWithShape="0">
                  <a:schemeClr val="dk1">
                    <a:alpha val="37647"/>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96"/>
              <p:cNvSpPr/>
              <p:nvPr/>
            </p:nvSpPr>
            <p:spPr>
              <a:xfrm>
                <a:off x="6872640" y="3488811"/>
                <a:ext cx="45300" cy="45300"/>
              </a:xfrm>
              <a:prstGeom prst="ellipse">
                <a:avLst/>
              </a:prstGeom>
              <a:solidFill>
                <a:schemeClr val="lt1"/>
              </a:solidFill>
              <a:ln>
                <a:noFill/>
              </a:ln>
              <a:effectLst>
                <a:outerShdw blurRad="157163" dist="85725" dir="5400000" algn="bl" rotWithShape="0">
                  <a:schemeClr val="dk1">
                    <a:alpha val="37647"/>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434" name="Google Shape;1434;p96"/>
          <p:cNvGrpSpPr/>
          <p:nvPr/>
        </p:nvGrpSpPr>
        <p:grpSpPr>
          <a:xfrm>
            <a:off x="7310789" y="1131620"/>
            <a:ext cx="825589" cy="93999"/>
            <a:chOff x="5718423" y="809024"/>
            <a:chExt cx="830071" cy="94500"/>
          </a:xfrm>
        </p:grpSpPr>
        <p:sp>
          <p:nvSpPr>
            <p:cNvPr id="1435" name="Google Shape;1435;p96"/>
            <p:cNvSpPr/>
            <p:nvPr/>
          </p:nvSpPr>
          <p:spPr>
            <a:xfrm>
              <a:off x="5718423" y="809024"/>
              <a:ext cx="94500" cy="94500"/>
            </a:xfrm>
            <a:prstGeom prst="ellipse">
              <a:avLst/>
            </a:prstGeom>
            <a:solidFill>
              <a:schemeClr val="lt1"/>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96"/>
            <p:cNvSpPr/>
            <p:nvPr/>
          </p:nvSpPr>
          <p:spPr>
            <a:xfrm>
              <a:off x="5963614" y="809024"/>
              <a:ext cx="94500" cy="94500"/>
            </a:xfrm>
            <a:prstGeom prst="ellipse">
              <a:avLst/>
            </a:prstGeom>
            <a:solidFill>
              <a:srgbClr val="F1F0FF">
                <a:alpha val="89411"/>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96"/>
            <p:cNvSpPr/>
            <p:nvPr/>
          </p:nvSpPr>
          <p:spPr>
            <a:xfrm>
              <a:off x="6208804" y="809024"/>
              <a:ext cx="94500" cy="94500"/>
            </a:xfrm>
            <a:prstGeom prst="ellipse">
              <a:avLst/>
            </a:prstGeom>
            <a:solidFill>
              <a:srgbClr val="F1F0FF">
                <a:alpha val="66274"/>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96"/>
            <p:cNvSpPr/>
            <p:nvPr/>
          </p:nvSpPr>
          <p:spPr>
            <a:xfrm>
              <a:off x="6453994" y="809024"/>
              <a:ext cx="94500" cy="94500"/>
            </a:xfrm>
            <a:prstGeom prst="ellipse">
              <a:avLst/>
            </a:prstGeom>
            <a:solidFill>
              <a:srgbClr val="F1F0FF">
                <a:alpha val="53725"/>
              </a:srgbClr>
            </a:solidFill>
            <a:ln>
              <a:noFill/>
            </a:ln>
            <a:effectLst>
              <a:outerShdw blurRad="57150" dist="19050" dir="5400000" algn="bl" rotWithShape="0">
                <a:schemeClr val="dk1">
                  <a:alpha val="49803"/>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pic>
        <p:nvPicPr>
          <p:cNvPr id="1443" name="Google Shape;1443;p97"/>
          <p:cNvPicPr preferRelativeResize="0"/>
          <p:nvPr/>
        </p:nvPicPr>
        <p:blipFill rotWithShape="1">
          <a:blip r:embed="rId3">
            <a:alphaModFix/>
          </a:blip>
          <a:srcRect/>
          <a:stretch/>
        </p:blipFill>
        <p:spPr>
          <a:xfrm>
            <a:off x="429489" y="1231119"/>
            <a:ext cx="8271166" cy="301432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ulti-Business Company Website by Slidesgo">
  <a:themeElements>
    <a:clrScheme name="Simple Light">
      <a:dk1>
        <a:srgbClr val="5352EE"/>
      </a:dk1>
      <a:lt1>
        <a:srgbClr val="F1F0FF"/>
      </a:lt1>
      <a:dk2>
        <a:srgbClr val="9EA6FF"/>
      </a:dk2>
      <a:lt2>
        <a:srgbClr val="7882F3"/>
      </a:lt2>
      <a:accent1>
        <a:srgbClr val="D2D6FF"/>
      </a:accent1>
      <a:accent2>
        <a:srgbClr val="A1C3FF"/>
      </a:accent2>
      <a:accent3>
        <a:srgbClr val="FFC3D0"/>
      </a:accent3>
      <a:accent4>
        <a:srgbClr val="81EEEB"/>
      </a:accent4>
      <a:accent5>
        <a:srgbClr val="3AE4DF"/>
      </a:accent5>
      <a:accent6>
        <a:srgbClr val="FFFFFF"/>
      </a:accent6>
      <a:hlink>
        <a:srgbClr val="F1F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452</Words>
  <Application>Microsoft Office PowerPoint</Application>
  <PresentationFormat>Affichage à l'écran (16:9)</PresentationFormat>
  <Paragraphs>146</Paragraphs>
  <Slides>29</Slides>
  <Notes>29</Notes>
  <HiddenSlides>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29</vt:i4>
      </vt:variant>
    </vt:vector>
  </HeadingPairs>
  <TitlesOfParts>
    <vt:vector size="38" baseType="lpstr">
      <vt:lpstr>Darker Grotesque Medium</vt:lpstr>
      <vt:lpstr>PT Sans</vt:lpstr>
      <vt:lpstr>Open Sans</vt:lpstr>
      <vt:lpstr>Darker Grotesque</vt:lpstr>
      <vt:lpstr>Montserrat</vt:lpstr>
      <vt:lpstr>Roboto Condensed Light</vt:lpstr>
      <vt:lpstr>Arial</vt:lpstr>
      <vt:lpstr>Simple Light</vt:lpstr>
      <vt:lpstr>Multi-Business Company Website by Slidesgo</vt:lpstr>
      <vt:lpstr>Bienvenue dans notre projet ^^</vt:lpstr>
      <vt:lpstr>Les membres du groupe</vt:lpstr>
      <vt:lpstr>6</vt:lpstr>
      <vt:lpstr>Chosen Theme</vt:lpstr>
      <vt:lpstr>Définition du troc !</vt:lpstr>
      <vt:lpstr>Why Do We Do It?</vt:lpstr>
      <vt:lpstr>Competitor Sites</vt:lpstr>
      <vt:lpstr>Top 3 Barter websites</vt:lpstr>
      <vt:lpstr>Présentation PowerPoint</vt:lpstr>
      <vt:lpstr>Présentation PowerPoint</vt:lpstr>
      <vt:lpstr>Présentation PowerPoint</vt:lpstr>
      <vt:lpstr>www.tchangi.com</vt:lpstr>
      <vt:lpstr>How Will We Surpass Them?</vt:lpstr>
      <vt:lpstr>Diagrams </vt:lpstr>
      <vt:lpstr>Présentation PowerPoint</vt:lpstr>
      <vt:lpstr>Présentation PowerPoint</vt:lpstr>
      <vt:lpstr>Présentation PowerPoint</vt:lpstr>
      <vt:lpstr>Présentation PowerPoint</vt:lpstr>
      <vt:lpstr>Présentation PowerPoint</vt:lpstr>
      <vt:lpstr>Module Distribution </vt:lpstr>
      <vt:lpstr>4.1 Client Management</vt:lpstr>
      <vt:lpstr>4.2 Delivery Management</vt:lpstr>
      <vt:lpstr>4.3 Payment Management</vt:lpstr>
      <vt:lpstr>4.4 Administrative Management</vt:lpstr>
      <vt:lpstr>4.5 Purchase Management</vt:lpstr>
      <vt:lpstr>Graphic Charter</vt:lpstr>
      <vt:lpstr>Présentation PowerPoint</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Bienvenue dans notre projet ^^</dc:title>
  <cp:lastModifiedBy>Compte Microsoft</cp:lastModifiedBy>
  <cp:revision>5</cp:revision>
  <dcterms:modified xsi:type="dcterms:W3CDTF">2025-10-25T15:34:39Z</dcterms:modified>
</cp:coreProperties>
</file>